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278" r:id="rId3"/>
    <p:sldId id="280" r:id="rId4"/>
    <p:sldId id="27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1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8F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53419" autoAdjust="0"/>
  </p:normalViewPr>
  <p:slideViewPr>
    <p:cSldViewPr snapToGrid="0">
      <p:cViewPr varScale="1">
        <p:scale>
          <a:sx n="33" d="100"/>
          <a:sy n="33" d="100"/>
        </p:scale>
        <p:origin x="19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langevin" userId="d934cbc28d364163" providerId="LiveId" clId="{2FEB9E68-F44F-475A-B614-65D70E2F2A1A}"/>
    <pc:docChg chg="undo custSel mod modSld">
      <pc:chgData name="christophe langevin" userId="d934cbc28d364163" providerId="LiveId" clId="{2FEB9E68-F44F-475A-B614-65D70E2F2A1A}" dt="2023-05-16T12:50:16.854" v="105"/>
      <pc:docMkLst>
        <pc:docMk/>
      </pc:docMkLst>
      <pc:sldChg chg="addSp modSp mod">
        <pc:chgData name="christophe langevin" userId="d934cbc28d364163" providerId="LiveId" clId="{2FEB9E68-F44F-475A-B614-65D70E2F2A1A}" dt="2023-05-16T12:46:27.764" v="76" actId="1076"/>
        <pc:sldMkLst>
          <pc:docMk/>
          <pc:sldMk cId="2002718423" sldId="259"/>
        </pc:sldMkLst>
        <pc:spChg chg="add mod">
          <ac:chgData name="christophe langevin" userId="d934cbc28d364163" providerId="LiveId" clId="{2FEB9E68-F44F-475A-B614-65D70E2F2A1A}" dt="2023-05-16T12:46:27.764" v="76" actId="1076"/>
          <ac:spMkLst>
            <pc:docMk/>
            <pc:sldMk cId="2002718423" sldId="259"/>
            <ac:spMk id="2" creationId="{1D12168E-EBD7-30C6-B103-21A4F655B64E}"/>
          </ac:spMkLst>
        </pc:spChg>
      </pc:sldChg>
      <pc:sldChg chg="addSp modSp mod">
        <pc:chgData name="christophe langevin" userId="d934cbc28d364163" providerId="LiveId" clId="{2FEB9E68-F44F-475A-B614-65D70E2F2A1A}" dt="2023-05-16T12:47:20.685" v="86" actId="1076"/>
        <pc:sldMkLst>
          <pc:docMk/>
          <pc:sldMk cId="3393961670" sldId="260"/>
        </pc:sldMkLst>
        <pc:spChg chg="add mod">
          <ac:chgData name="christophe langevin" userId="d934cbc28d364163" providerId="LiveId" clId="{2FEB9E68-F44F-475A-B614-65D70E2F2A1A}" dt="2023-05-16T12:47:20.685" v="86" actId="1076"/>
          <ac:spMkLst>
            <pc:docMk/>
            <pc:sldMk cId="3393961670" sldId="260"/>
            <ac:spMk id="2" creationId="{AE201FF2-D2AD-985D-EBC8-D877F38F78DD}"/>
          </ac:spMkLst>
        </pc:spChg>
        <pc:picChg chg="mod">
          <ac:chgData name="christophe langevin" userId="d934cbc28d364163" providerId="LiveId" clId="{2FEB9E68-F44F-475A-B614-65D70E2F2A1A}" dt="2023-05-16T12:47:14.327" v="85" actId="1076"/>
          <ac:picMkLst>
            <pc:docMk/>
            <pc:sldMk cId="3393961670" sldId="260"/>
            <ac:picMk id="4" creationId="{B1268BA7-D12B-257A-0F82-4EA26B2D3CA7}"/>
          </ac:picMkLst>
        </pc:picChg>
      </pc:sldChg>
      <pc:sldChg chg="addSp modSp">
        <pc:chgData name="christophe langevin" userId="d934cbc28d364163" providerId="LiveId" clId="{2FEB9E68-F44F-475A-B614-65D70E2F2A1A}" dt="2023-05-16T12:47:26.265" v="87"/>
        <pc:sldMkLst>
          <pc:docMk/>
          <pc:sldMk cId="1673346069" sldId="261"/>
        </pc:sldMkLst>
        <pc:spChg chg="add mod">
          <ac:chgData name="christophe langevin" userId="d934cbc28d364163" providerId="LiveId" clId="{2FEB9E68-F44F-475A-B614-65D70E2F2A1A}" dt="2023-05-16T12:47:26.265" v="87"/>
          <ac:spMkLst>
            <pc:docMk/>
            <pc:sldMk cId="1673346069" sldId="261"/>
            <ac:spMk id="2" creationId="{A77CA5B2-5572-EC87-F81A-66B8FC7D890F}"/>
          </ac:spMkLst>
        </pc:spChg>
      </pc:sldChg>
      <pc:sldChg chg="addSp modSp">
        <pc:chgData name="christophe langevin" userId="d934cbc28d364163" providerId="LiveId" clId="{2FEB9E68-F44F-475A-B614-65D70E2F2A1A}" dt="2023-05-16T12:47:29.389" v="88"/>
        <pc:sldMkLst>
          <pc:docMk/>
          <pc:sldMk cId="1195412946" sldId="262"/>
        </pc:sldMkLst>
        <pc:spChg chg="add mod">
          <ac:chgData name="christophe langevin" userId="d934cbc28d364163" providerId="LiveId" clId="{2FEB9E68-F44F-475A-B614-65D70E2F2A1A}" dt="2023-05-16T12:47:29.389" v="88"/>
          <ac:spMkLst>
            <pc:docMk/>
            <pc:sldMk cId="1195412946" sldId="262"/>
            <ac:spMk id="2" creationId="{828A3418-4C84-EC64-022C-E33FAA74E51A}"/>
          </ac:spMkLst>
        </pc:spChg>
      </pc:sldChg>
      <pc:sldChg chg="addSp modSp">
        <pc:chgData name="christophe langevin" userId="d934cbc28d364163" providerId="LiveId" clId="{2FEB9E68-F44F-475A-B614-65D70E2F2A1A}" dt="2023-05-16T12:47:31.540" v="89"/>
        <pc:sldMkLst>
          <pc:docMk/>
          <pc:sldMk cId="3144932712" sldId="263"/>
        </pc:sldMkLst>
        <pc:spChg chg="add mod">
          <ac:chgData name="christophe langevin" userId="d934cbc28d364163" providerId="LiveId" clId="{2FEB9E68-F44F-475A-B614-65D70E2F2A1A}" dt="2023-05-16T12:47:31.540" v="89"/>
          <ac:spMkLst>
            <pc:docMk/>
            <pc:sldMk cId="3144932712" sldId="263"/>
            <ac:spMk id="2" creationId="{27A66106-5D0B-D16C-C981-56668242B15C}"/>
          </ac:spMkLst>
        </pc:spChg>
      </pc:sldChg>
      <pc:sldChg chg="addSp modSp">
        <pc:chgData name="christophe langevin" userId="d934cbc28d364163" providerId="LiveId" clId="{2FEB9E68-F44F-475A-B614-65D70E2F2A1A}" dt="2023-05-16T12:47:34.334" v="90"/>
        <pc:sldMkLst>
          <pc:docMk/>
          <pc:sldMk cId="103896774" sldId="264"/>
        </pc:sldMkLst>
        <pc:spChg chg="add mod">
          <ac:chgData name="christophe langevin" userId="d934cbc28d364163" providerId="LiveId" clId="{2FEB9E68-F44F-475A-B614-65D70E2F2A1A}" dt="2023-05-16T12:47:34.334" v="90"/>
          <ac:spMkLst>
            <pc:docMk/>
            <pc:sldMk cId="103896774" sldId="264"/>
            <ac:spMk id="2" creationId="{652014FB-84DF-AEDE-B85D-B430FDF8A008}"/>
          </ac:spMkLst>
        </pc:spChg>
      </pc:sldChg>
      <pc:sldChg chg="addSp modSp">
        <pc:chgData name="christophe langevin" userId="d934cbc28d364163" providerId="LiveId" clId="{2FEB9E68-F44F-475A-B614-65D70E2F2A1A}" dt="2023-05-16T12:47:37.459" v="91"/>
        <pc:sldMkLst>
          <pc:docMk/>
          <pc:sldMk cId="617634878" sldId="265"/>
        </pc:sldMkLst>
        <pc:spChg chg="add mod">
          <ac:chgData name="christophe langevin" userId="d934cbc28d364163" providerId="LiveId" clId="{2FEB9E68-F44F-475A-B614-65D70E2F2A1A}" dt="2023-05-16T12:47:37.459" v="91"/>
          <ac:spMkLst>
            <pc:docMk/>
            <pc:sldMk cId="617634878" sldId="265"/>
            <ac:spMk id="2" creationId="{B8577DF0-87C6-3AAA-2EDB-6D8546DC9185}"/>
          </ac:spMkLst>
        </pc:spChg>
      </pc:sldChg>
      <pc:sldChg chg="addSp modSp">
        <pc:chgData name="christophe langevin" userId="d934cbc28d364163" providerId="LiveId" clId="{2FEB9E68-F44F-475A-B614-65D70E2F2A1A}" dt="2023-05-16T12:47:40.520" v="92"/>
        <pc:sldMkLst>
          <pc:docMk/>
          <pc:sldMk cId="708546391" sldId="266"/>
        </pc:sldMkLst>
        <pc:spChg chg="add mod">
          <ac:chgData name="christophe langevin" userId="d934cbc28d364163" providerId="LiveId" clId="{2FEB9E68-F44F-475A-B614-65D70E2F2A1A}" dt="2023-05-16T12:47:40.520" v="92"/>
          <ac:spMkLst>
            <pc:docMk/>
            <pc:sldMk cId="708546391" sldId="266"/>
            <ac:spMk id="2" creationId="{3B6D0826-3750-A90F-3402-6B82C05E3D00}"/>
          </ac:spMkLst>
        </pc:spChg>
      </pc:sldChg>
      <pc:sldChg chg="addSp modSp">
        <pc:chgData name="christophe langevin" userId="d934cbc28d364163" providerId="LiveId" clId="{2FEB9E68-F44F-475A-B614-65D70E2F2A1A}" dt="2023-05-16T12:47:43.159" v="93"/>
        <pc:sldMkLst>
          <pc:docMk/>
          <pc:sldMk cId="2653846485" sldId="267"/>
        </pc:sldMkLst>
        <pc:spChg chg="add mod">
          <ac:chgData name="christophe langevin" userId="d934cbc28d364163" providerId="LiveId" clId="{2FEB9E68-F44F-475A-B614-65D70E2F2A1A}" dt="2023-05-16T12:47:43.159" v="93"/>
          <ac:spMkLst>
            <pc:docMk/>
            <pc:sldMk cId="2653846485" sldId="267"/>
            <ac:spMk id="2" creationId="{9D4FEBAC-9C4C-9ABF-1FC9-83198893C0C5}"/>
          </ac:spMkLst>
        </pc:spChg>
      </pc:sldChg>
      <pc:sldChg chg="addSp modSp">
        <pc:chgData name="christophe langevin" userId="d934cbc28d364163" providerId="LiveId" clId="{2FEB9E68-F44F-475A-B614-65D70E2F2A1A}" dt="2023-05-16T12:47:45.810" v="94"/>
        <pc:sldMkLst>
          <pc:docMk/>
          <pc:sldMk cId="1603883872" sldId="268"/>
        </pc:sldMkLst>
        <pc:spChg chg="add mod">
          <ac:chgData name="christophe langevin" userId="d934cbc28d364163" providerId="LiveId" clId="{2FEB9E68-F44F-475A-B614-65D70E2F2A1A}" dt="2023-05-16T12:47:45.810" v="94"/>
          <ac:spMkLst>
            <pc:docMk/>
            <pc:sldMk cId="1603883872" sldId="268"/>
            <ac:spMk id="2" creationId="{99242E79-DC47-8811-0C0F-56791EF5D924}"/>
          </ac:spMkLst>
        </pc:spChg>
      </pc:sldChg>
      <pc:sldChg chg="addSp modSp">
        <pc:chgData name="christophe langevin" userId="d934cbc28d364163" providerId="LiveId" clId="{2FEB9E68-F44F-475A-B614-65D70E2F2A1A}" dt="2023-05-16T12:47:51.300" v="95"/>
        <pc:sldMkLst>
          <pc:docMk/>
          <pc:sldMk cId="1105278284" sldId="269"/>
        </pc:sldMkLst>
        <pc:spChg chg="add mod">
          <ac:chgData name="christophe langevin" userId="d934cbc28d364163" providerId="LiveId" clId="{2FEB9E68-F44F-475A-B614-65D70E2F2A1A}" dt="2023-05-16T12:47:51.300" v="95"/>
          <ac:spMkLst>
            <pc:docMk/>
            <pc:sldMk cId="1105278284" sldId="269"/>
            <ac:spMk id="2" creationId="{7026D647-9959-9525-A1C1-6E2E7C7251CA}"/>
          </ac:spMkLst>
        </pc:spChg>
      </pc:sldChg>
      <pc:sldChg chg="addSp modSp">
        <pc:chgData name="christophe langevin" userId="d934cbc28d364163" providerId="LiveId" clId="{2FEB9E68-F44F-475A-B614-65D70E2F2A1A}" dt="2023-05-16T12:47:53.355" v="96"/>
        <pc:sldMkLst>
          <pc:docMk/>
          <pc:sldMk cId="837799433" sldId="270"/>
        </pc:sldMkLst>
        <pc:spChg chg="add mod">
          <ac:chgData name="christophe langevin" userId="d934cbc28d364163" providerId="LiveId" clId="{2FEB9E68-F44F-475A-B614-65D70E2F2A1A}" dt="2023-05-16T12:47:53.355" v="96"/>
          <ac:spMkLst>
            <pc:docMk/>
            <pc:sldMk cId="837799433" sldId="270"/>
            <ac:spMk id="2" creationId="{44718CF6-14B3-E70E-6327-EC37B3C14810}"/>
          </ac:spMkLst>
        </pc:spChg>
      </pc:sldChg>
      <pc:sldChg chg="addSp modSp">
        <pc:chgData name="christophe langevin" userId="d934cbc28d364163" providerId="LiveId" clId="{2FEB9E68-F44F-475A-B614-65D70E2F2A1A}" dt="2023-05-16T12:47:58.376" v="97"/>
        <pc:sldMkLst>
          <pc:docMk/>
          <pc:sldMk cId="893397960" sldId="271"/>
        </pc:sldMkLst>
        <pc:spChg chg="add mod">
          <ac:chgData name="christophe langevin" userId="d934cbc28d364163" providerId="LiveId" clId="{2FEB9E68-F44F-475A-B614-65D70E2F2A1A}" dt="2023-05-16T12:47:58.376" v="97"/>
          <ac:spMkLst>
            <pc:docMk/>
            <pc:sldMk cId="893397960" sldId="271"/>
            <ac:spMk id="2" creationId="{9DA959D9-4DFE-9EE9-361A-76F14A7ADA08}"/>
          </ac:spMkLst>
        </pc:spChg>
      </pc:sldChg>
      <pc:sldChg chg="addSp modSp">
        <pc:chgData name="christophe langevin" userId="d934cbc28d364163" providerId="LiveId" clId="{2FEB9E68-F44F-475A-B614-65D70E2F2A1A}" dt="2023-05-16T12:48:00.978" v="98"/>
        <pc:sldMkLst>
          <pc:docMk/>
          <pc:sldMk cId="1588838845" sldId="272"/>
        </pc:sldMkLst>
        <pc:spChg chg="add mod">
          <ac:chgData name="christophe langevin" userId="d934cbc28d364163" providerId="LiveId" clId="{2FEB9E68-F44F-475A-B614-65D70E2F2A1A}" dt="2023-05-16T12:48:00.978" v="98"/>
          <ac:spMkLst>
            <pc:docMk/>
            <pc:sldMk cId="1588838845" sldId="272"/>
            <ac:spMk id="2" creationId="{D13CF1D3-BF10-9897-94D1-BBDB2220840C}"/>
          </ac:spMkLst>
        </pc:spChg>
      </pc:sldChg>
      <pc:sldChg chg="addSp modSp">
        <pc:chgData name="christophe langevin" userId="d934cbc28d364163" providerId="LiveId" clId="{2FEB9E68-F44F-475A-B614-65D70E2F2A1A}" dt="2023-05-16T12:48:03.129" v="99"/>
        <pc:sldMkLst>
          <pc:docMk/>
          <pc:sldMk cId="3919308972" sldId="273"/>
        </pc:sldMkLst>
        <pc:spChg chg="add mod">
          <ac:chgData name="christophe langevin" userId="d934cbc28d364163" providerId="LiveId" clId="{2FEB9E68-F44F-475A-B614-65D70E2F2A1A}" dt="2023-05-16T12:48:03.129" v="99"/>
          <ac:spMkLst>
            <pc:docMk/>
            <pc:sldMk cId="3919308972" sldId="273"/>
            <ac:spMk id="2" creationId="{46F740A6-FCB5-5D45-A56E-806FC1834FA6}"/>
          </ac:spMkLst>
        </pc:spChg>
      </pc:sldChg>
      <pc:sldChg chg="addSp modSp">
        <pc:chgData name="christophe langevin" userId="d934cbc28d364163" providerId="LiveId" clId="{2FEB9E68-F44F-475A-B614-65D70E2F2A1A}" dt="2023-05-16T12:48:05.577" v="100"/>
        <pc:sldMkLst>
          <pc:docMk/>
          <pc:sldMk cId="3039348263" sldId="274"/>
        </pc:sldMkLst>
        <pc:spChg chg="add mod">
          <ac:chgData name="christophe langevin" userId="d934cbc28d364163" providerId="LiveId" clId="{2FEB9E68-F44F-475A-B614-65D70E2F2A1A}" dt="2023-05-16T12:48:05.577" v="100"/>
          <ac:spMkLst>
            <pc:docMk/>
            <pc:sldMk cId="3039348263" sldId="274"/>
            <ac:spMk id="2" creationId="{02A1ADD2-F39E-8307-CE6D-5CB71283743E}"/>
          </ac:spMkLst>
        </pc:spChg>
      </pc:sldChg>
      <pc:sldChg chg="addSp modSp">
        <pc:chgData name="christophe langevin" userId="d934cbc28d364163" providerId="LiveId" clId="{2FEB9E68-F44F-475A-B614-65D70E2F2A1A}" dt="2023-05-16T12:48:07.414" v="101"/>
        <pc:sldMkLst>
          <pc:docMk/>
          <pc:sldMk cId="220825615" sldId="275"/>
        </pc:sldMkLst>
        <pc:spChg chg="add mod">
          <ac:chgData name="christophe langevin" userId="d934cbc28d364163" providerId="LiveId" clId="{2FEB9E68-F44F-475A-B614-65D70E2F2A1A}" dt="2023-05-16T12:48:07.414" v="101"/>
          <ac:spMkLst>
            <pc:docMk/>
            <pc:sldMk cId="220825615" sldId="275"/>
            <ac:spMk id="2" creationId="{D97B537D-CC1E-176C-B5B2-B477A6991CB8}"/>
          </ac:spMkLst>
        </pc:spChg>
      </pc:sldChg>
      <pc:sldChg chg="addSp modSp">
        <pc:chgData name="christophe langevin" userId="d934cbc28d364163" providerId="LiveId" clId="{2FEB9E68-F44F-475A-B614-65D70E2F2A1A}" dt="2023-05-16T12:48:09.830" v="102"/>
        <pc:sldMkLst>
          <pc:docMk/>
          <pc:sldMk cId="3275140376" sldId="276"/>
        </pc:sldMkLst>
        <pc:spChg chg="add mod">
          <ac:chgData name="christophe langevin" userId="d934cbc28d364163" providerId="LiveId" clId="{2FEB9E68-F44F-475A-B614-65D70E2F2A1A}" dt="2023-05-16T12:48:09.830" v="102"/>
          <ac:spMkLst>
            <pc:docMk/>
            <pc:sldMk cId="3275140376" sldId="276"/>
            <ac:spMk id="2" creationId="{F60749E3-213B-614C-9572-928D4AE30998}"/>
          </ac:spMkLst>
        </pc:spChg>
      </pc:sldChg>
      <pc:sldChg chg="addSp modSp">
        <pc:chgData name="christophe langevin" userId="d934cbc28d364163" providerId="LiveId" clId="{2FEB9E68-F44F-475A-B614-65D70E2F2A1A}" dt="2023-05-16T12:48:12.104" v="103"/>
        <pc:sldMkLst>
          <pc:docMk/>
          <pc:sldMk cId="486981236" sldId="277"/>
        </pc:sldMkLst>
        <pc:spChg chg="add mod">
          <ac:chgData name="christophe langevin" userId="d934cbc28d364163" providerId="LiveId" clId="{2FEB9E68-F44F-475A-B614-65D70E2F2A1A}" dt="2023-05-16T12:48:12.104" v="103"/>
          <ac:spMkLst>
            <pc:docMk/>
            <pc:sldMk cId="486981236" sldId="277"/>
            <ac:spMk id="2" creationId="{7A976451-A4A8-00D3-3DB0-883A2D85997B}"/>
          </ac:spMkLst>
        </pc:spChg>
      </pc:sldChg>
      <pc:sldChg chg="addSp modSp">
        <pc:chgData name="christophe langevin" userId="d934cbc28d364163" providerId="LiveId" clId="{2FEB9E68-F44F-475A-B614-65D70E2F2A1A}" dt="2023-05-16T12:46:35.541" v="77"/>
        <pc:sldMkLst>
          <pc:docMk/>
          <pc:sldMk cId="1149012365" sldId="278"/>
        </pc:sldMkLst>
        <pc:spChg chg="add mod">
          <ac:chgData name="christophe langevin" userId="d934cbc28d364163" providerId="LiveId" clId="{2FEB9E68-F44F-475A-B614-65D70E2F2A1A}" dt="2023-05-16T12:46:35.541" v="77"/>
          <ac:spMkLst>
            <pc:docMk/>
            <pc:sldMk cId="1149012365" sldId="278"/>
            <ac:spMk id="2" creationId="{B754CEF9-0294-3537-AB7B-EC8B01471E28}"/>
          </ac:spMkLst>
        </pc:spChg>
      </pc:sldChg>
      <pc:sldChg chg="addSp modSp mod">
        <pc:chgData name="christophe langevin" userId="d934cbc28d364163" providerId="LiveId" clId="{2FEB9E68-F44F-475A-B614-65D70E2F2A1A}" dt="2023-05-16T12:47:06.368" v="82" actId="1076"/>
        <pc:sldMkLst>
          <pc:docMk/>
          <pc:sldMk cId="1180582216" sldId="279"/>
        </pc:sldMkLst>
        <pc:spChg chg="add mod">
          <ac:chgData name="christophe langevin" userId="d934cbc28d364163" providerId="LiveId" clId="{2FEB9E68-F44F-475A-B614-65D70E2F2A1A}" dt="2023-05-16T12:47:06.368" v="82" actId="1076"/>
          <ac:spMkLst>
            <pc:docMk/>
            <pc:sldMk cId="1180582216" sldId="279"/>
            <ac:spMk id="2" creationId="{77A72E03-1775-45D5-E6CA-328018952A64}"/>
          </ac:spMkLst>
        </pc:spChg>
        <pc:picChg chg="mod">
          <ac:chgData name="christophe langevin" userId="d934cbc28d364163" providerId="LiveId" clId="{2FEB9E68-F44F-475A-B614-65D70E2F2A1A}" dt="2023-05-16T12:46:59.691" v="81" actId="1076"/>
          <ac:picMkLst>
            <pc:docMk/>
            <pc:sldMk cId="1180582216" sldId="279"/>
            <ac:picMk id="4" creationId="{8C53C6D7-AC5C-9268-C4A8-9611DEC77581}"/>
          </ac:picMkLst>
        </pc:picChg>
      </pc:sldChg>
      <pc:sldChg chg="addSp modSp">
        <pc:chgData name="christophe langevin" userId="d934cbc28d364163" providerId="LiveId" clId="{2FEB9E68-F44F-475A-B614-65D70E2F2A1A}" dt="2023-05-16T12:46:46.569" v="78"/>
        <pc:sldMkLst>
          <pc:docMk/>
          <pc:sldMk cId="2412361687" sldId="280"/>
        </pc:sldMkLst>
        <pc:spChg chg="add mod">
          <ac:chgData name="christophe langevin" userId="d934cbc28d364163" providerId="LiveId" clId="{2FEB9E68-F44F-475A-B614-65D70E2F2A1A}" dt="2023-05-16T12:46:46.569" v="78"/>
          <ac:spMkLst>
            <pc:docMk/>
            <pc:sldMk cId="2412361687" sldId="280"/>
            <ac:spMk id="2" creationId="{7E9EA8A9-D7F3-519B-8743-13543D74B74D}"/>
          </ac:spMkLst>
        </pc:spChg>
      </pc:sldChg>
      <pc:sldChg chg="addSp modSp">
        <pc:chgData name="christophe langevin" userId="d934cbc28d364163" providerId="LiveId" clId="{2FEB9E68-F44F-475A-B614-65D70E2F2A1A}" dt="2023-05-16T12:48:14.551" v="104"/>
        <pc:sldMkLst>
          <pc:docMk/>
          <pc:sldMk cId="2012269184" sldId="281"/>
        </pc:sldMkLst>
        <pc:spChg chg="add mod">
          <ac:chgData name="christophe langevin" userId="d934cbc28d364163" providerId="LiveId" clId="{2FEB9E68-F44F-475A-B614-65D70E2F2A1A}" dt="2023-05-16T12:48:14.551" v="104"/>
          <ac:spMkLst>
            <pc:docMk/>
            <pc:sldMk cId="2012269184" sldId="281"/>
            <ac:spMk id="2" creationId="{FFD9EE76-563B-97B3-C490-6CC5B77F6DF9}"/>
          </ac:spMkLst>
        </pc:spChg>
      </pc:sldChg>
    </pc:docChg>
  </pc:docChgLst>
  <pc:docChgLst>
    <pc:chgData name="christophe langevin" userId="d934cbc28d364163" providerId="LiveId" clId="{E02A37B0-A3FC-4AB1-8D11-2F3983F582E1}"/>
    <pc:docChg chg="modSld">
      <pc:chgData name="christophe langevin" userId="d934cbc28d364163" providerId="LiveId" clId="{E02A37B0-A3FC-4AB1-8D11-2F3983F582E1}" dt="2023-04-25T17:56:05.026" v="22" actId="6549"/>
      <pc:docMkLst>
        <pc:docMk/>
      </pc:docMkLst>
      <pc:sldChg chg="modNotesTx">
        <pc:chgData name="christophe langevin" userId="d934cbc28d364163" providerId="LiveId" clId="{E02A37B0-A3FC-4AB1-8D11-2F3983F582E1}" dt="2023-04-25T17:54:58.061" v="0" actId="6549"/>
        <pc:sldMkLst>
          <pc:docMk/>
          <pc:sldMk cId="2002718423" sldId="259"/>
        </pc:sldMkLst>
      </pc:sldChg>
      <pc:sldChg chg="modNotesTx">
        <pc:chgData name="christophe langevin" userId="d934cbc28d364163" providerId="LiveId" clId="{E02A37B0-A3FC-4AB1-8D11-2F3983F582E1}" dt="2023-04-25T17:55:13.039" v="4" actId="6549"/>
        <pc:sldMkLst>
          <pc:docMk/>
          <pc:sldMk cId="3393961670" sldId="260"/>
        </pc:sldMkLst>
      </pc:sldChg>
      <pc:sldChg chg="modNotesTx">
        <pc:chgData name="christophe langevin" userId="d934cbc28d364163" providerId="LiveId" clId="{E02A37B0-A3FC-4AB1-8D11-2F3983F582E1}" dt="2023-04-25T17:55:16.313" v="5" actId="6549"/>
        <pc:sldMkLst>
          <pc:docMk/>
          <pc:sldMk cId="1673346069" sldId="261"/>
        </pc:sldMkLst>
      </pc:sldChg>
      <pc:sldChg chg="modNotesTx">
        <pc:chgData name="christophe langevin" userId="d934cbc28d364163" providerId="LiveId" clId="{E02A37B0-A3FC-4AB1-8D11-2F3983F582E1}" dt="2023-04-25T17:55:18.828" v="6" actId="6549"/>
        <pc:sldMkLst>
          <pc:docMk/>
          <pc:sldMk cId="1195412946" sldId="262"/>
        </pc:sldMkLst>
      </pc:sldChg>
      <pc:sldChg chg="modNotesTx">
        <pc:chgData name="christophe langevin" userId="d934cbc28d364163" providerId="LiveId" clId="{E02A37B0-A3FC-4AB1-8D11-2F3983F582E1}" dt="2023-04-25T17:55:21.611" v="7" actId="6549"/>
        <pc:sldMkLst>
          <pc:docMk/>
          <pc:sldMk cId="3144932712" sldId="263"/>
        </pc:sldMkLst>
      </pc:sldChg>
      <pc:sldChg chg="modNotesTx">
        <pc:chgData name="christophe langevin" userId="d934cbc28d364163" providerId="LiveId" clId="{E02A37B0-A3FC-4AB1-8D11-2F3983F582E1}" dt="2023-04-25T17:55:24.748" v="8" actId="6549"/>
        <pc:sldMkLst>
          <pc:docMk/>
          <pc:sldMk cId="103896774" sldId="264"/>
        </pc:sldMkLst>
      </pc:sldChg>
      <pc:sldChg chg="modNotesTx">
        <pc:chgData name="christophe langevin" userId="d934cbc28d364163" providerId="LiveId" clId="{E02A37B0-A3FC-4AB1-8D11-2F3983F582E1}" dt="2023-04-25T17:55:27.878" v="9" actId="6549"/>
        <pc:sldMkLst>
          <pc:docMk/>
          <pc:sldMk cId="617634878" sldId="265"/>
        </pc:sldMkLst>
      </pc:sldChg>
      <pc:sldChg chg="modNotesTx">
        <pc:chgData name="christophe langevin" userId="d934cbc28d364163" providerId="LiveId" clId="{E02A37B0-A3FC-4AB1-8D11-2F3983F582E1}" dt="2023-04-25T17:55:30.842" v="10" actId="6549"/>
        <pc:sldMkLst>
          <pc:docMk/>
          <pc:sldMk cId="708546391" sldId="266"/>
        </pc:sldMkLst>
      </pc:sldChg>
      <pc:sldChg chg="modNotesTx">
        <pc:chgData name="christophe langevin" userId="d934cbc28d364163" providerId="LiveId" clId="{E02A37B0-A3FC-4AB1-8D11-2F3983F582E1}" dt="2023-04-25T17:55:33.135" v="11" actId="6549"/>
        <pc:sldMkLst>
          <pc:docMk/>
          <pc:sldMk cId="2653846485" sldId="267"/>
        </pc:sldMkLst>
      </pc:sldChg>
      <pc:sldChg chg="modNotesTx">
        <pc:chgData name="christophe langevin" userId="d934cbc28d364163" providerId="LiveId" clId="{E02A37B0-A3FC-4AB1-8D11-2F3983F582E1}" dt="2023-04-25T17:55:35.890" v="12" actId="6549"/>
        <pc:sldMkLst>
          <pc:docMk/>
          <pc:sldMk cId="1603883872" sldId="268"/>
        </pc:sldMkLst>
      </pc:sldChg>
      <pc:sldChg chg="modNotesTx">
        <pc:chgData name="christophe langevin" userId="d934cbc28d364163" providerId="LiveId" clId="{E02A37B0-A3FC-4AB1-8D11-2F3983F582E1}" dt="2023-04-25T17:55:38.993" v="13" actId="6549"/>
        <pc:sldMkLst>
          <pc:docMk/>
          <pc:sldMk cId="1105278284" sldId="269"/>
        </pc:sldMkLst>
      </pc:sldChg>
      <pc:sldChg chg="modNotesTx">
        <pc:chgData name="christophe langevin" userId="d934cbc28d364163" providerId="LiveId" clId="{E02A37B0-A3FC-4AB1-8D11-2F3983F582E1}" dt="2023-04-25T17:55:43.512" v="14" actId="6549"/>
        <pc:sldMkLst>
          <pc:docMk/>
          <pc:sldMk cId="837799433" sldId="270"/>
        </pc:sldMkLst>
      </pc:sldChg>
      <pc:sldChg chg="modNotesTx">
        <pc:chgData name="christophe langevin" userId="d934cbc28d364163" providerId="LiveId" clId="{E02A37B0-A3FC-4AB1-8D11-2F3983F582E1}" dt="2023-04-25T17:55:45.842" v="15" actId="6549"/>
        <pc:sldMkLst>
          <pc:docMk/>
          <pc:sldMk cId="893397960" sldId="271"/>
        </pc:sldMkLst>
      </pc:sldChg>
      <pc:sldChg chg="modNotesTx">
        <pc:chgData name="christophe langevin" userId="d934cbc28d364163" providerId="LiveId" clId="{E02A37B0-A3FC-4AB1-8D11-2F3983F582E1}" dt="2023-04-25T17:55:48.993" v="16" actId="6549"/>
        <pc:sldMkLst>
          <pc:docMk/>
          <pc:sldMk cId="1588838845" sldId="272"/>
        </pc:sldMkLst>
      </pc:sldChg>
      <pc:sldChg chg="modNotesTx">
        <pc:chgData name="christophe langevin" userId="d934cbc28d364163" providerId="LiveId" clId="{E02A37B0-A3FC-4AB1-8D11-2F3983F582E1}" dt="2023-04-25T17:55:51.500" v="17" actId="6549"/>
        <pc:sldMkLst>
          <pc:docMk/>
          <pc:sldMk cId="3919308972" sldId="273"/>
        </pc:sldMkLst>
      </pc:sldChg>
      <pc:sldChg chg="modNotesTx">
        <pc:chgData name="christophe langevin" userId="d934cbc28d364163" providerId="LiveId" clId="{E02A37B0-A3FC-4AB1-8D11-2F3983F582E1}" dt="2023-04-25T17:55:53.917" v="18" actId="6549"/>
        <pc:sldMkLst>
          <pc:docMk/>
          <pc:sldMk cId="3039348263" sldId="274"/>
        </pc:sldMkLst>
      </pc:sldChg>
      <pc:sldChg chg="modNotesTx">
        <pc:chgData name="christophe langevin" userId="d934cbc28d364163" providerId="LiveId" clId="{E02A37B0-A3FC-4AB1-8D11-2F3983F582E1}" dt="2023-04-25T17:55:56.634" v="19" actId="6549"/>
        <pc:sldMkLst>
          <pc:docMk/>
          <pc:sldMk cId="220825615" sldId="275"/>
        </pc:sldMkLst>
      </pc:sldChg>
      <pc:sldChg chg="modNotesTx">
        <pc:chgData name="christophe langevin" userId="d934cbc28d364163" providerId="LiveId" clId="{E02A37B0-A3FC-4AB1-8D11-2F3983F582E1}" dt="2023-04-25T17:55:59.407" v="20" actId="6549"/>
        <pc:sldMkLst>
          <pc:docMk/>
          <pc:sldMk cId="3275140376" sldId="276"/>
        </pc:sldMkLst>
      </pc:sldChg>
      <pc:sldChg chg="modNotesTx">
        <pc:chgData name="christophe langevin" userId="d934cbc28d364163" providerId="LiveId" clId="{E02A37B0-A3FC-4AB1-8D11-2F3983F582E1}" dt="2023-04-25T17:56:02.677" v="21" actId="6549"/>
        <pc:sldMkLst>
          <pc:docMk/>
          <pc:sldMk cId="486981236" sldId="277"/>
        </pc:sldMkLst>
      </pc:sldChg>
      <pc:sldChg chg="modNotesTx">
        <pc:chgData name="christophe langevin" userId="d934cbc28d364163" providerId="LiveId" clId="{E02A37B0-A3FC-4AB1-8D11-2F3983F582E1}" dt="2023-04-25T17:55:02.366" v="1" actId="6549"/>
        <pc:sldMkLst>
          <pc:docMk/>
          <pc:sldMk cId="1149012365" sldId="278"/>
        </pc:sldMkLst>
      </pc:sldChg>
      <pc:sldChg chg="modNotesTx">
        <pc:chgData name="christophe langevin" userId="d934cbc28d364163" providerId="LiveId" clId="{E02A37B0-A3FC-4AB1-8D11-2F3983F582E1}" dt="2023-04-25T17:55:09.360" v="3" actId="6549"/>
        <pc:sldMkLst>
          <pc:docMk/>
          <pc:sldMk cId="1180582216" sldId="279"/>
        </pc:sldMkLst>
      </pc:sldChg>
      <pc:sldChg chg="modNotesTx">
        <pc:chgData name="christophe langevin" userId="d934cbc28d364163" providerId="LiveId" clId="{E02A37B0-A3FC-4AB1-8D11-2F3983F582E1}" dt="2023-04-25T17:55:05.928" v="2" actId="6549"/>
        <pc:sldMkLst>
          <pc:docMk/>
          <pc:sldMk cId="2412361687" sldId="280"/>
        </pc:sldMkLst>
      </pc:sldChg>
      <pc:sldChg chg="modNotesTx">
        <pc:chgData name="christophe langevin" userId="d934cbc28d364163" providerId="LiveId" clId="{E02A37B0-A3FC-4AB1-8D11-2F3983F582E1}" dt="2023-04-25T17:56:05.026" v="22" actId="6549"/>
        <pc:sldMkLst>
          <pc:docMk/>
          <pc:sldMk cId="2012269184" sldId="281"/>
        </pc:sldMkLst>
      </pc:sldChg>
    </pc:docChg>
  </pc:docChgLst>
  <pc:docChgLst>
    <pc:chgData name="christophe langevin" userId="d934cbc28d364163" providerId="LiveId" clId="{BD911B13-5F3C-4E2D-AF5E-D3676E19D80E}"/>
    <pc:docChg chg="custSel modSld">
      <pc:chgData name="christophe langevin" userId="d934cbc28d364163" providerId="LiveId" clId="{BD911B13-5F3C-4E2D-AF5E-D3676E19D80E}" dt="2023-06-14T15:32:58.901" v="22" actId="478"/>
      <pc:docMkLst>
        <pc:docMk/>
      </pc:docMkLst>
      <pc:sldChg chg="delSp mod">
        <pc:chgData name="christophe langevin" userId="d934cbc28d364163" providerId="LiveId" clId="{BD911B13-5F3C-4E2D-AF5E-D3676E19D80E}" dt="2023-06-14T15:31:53.296" v="0" actId="478"/>
        <pc:sldMkLst>
          <pc:docMk/>
          <pc:sldMk cId="2002718423" sldId="259"/>
        </pc:sldMkLst>
        <pc:spChg chg="del">
          <ac:chgData name="christophe langevin" userId="d934cbc28d364163" providerId="LiveId" clId="{BD911B13-5F3C-4E2D-AF5E-D3676E19D80E}" dt="2023-06-14T15:31:53.296" v="0" actId="478"/>
          <ac:spMkLst>
            <pc:docMk/>
            <pc:sldMk cId="2002718423" sldId="259"/>
            <ac:spMk id="2" creationId="{1D12168E-EBD7-30C6-B103-21A4F655B64E}"/>
          </ac:spMkLst>
        </pc:spChg>
      </pc:sldChg>
      <pc:sldChg chg="delSp mod">
        <pc:chgData name="christophe langevin" userId="d934cbc28d364163" providerId="LiveId" clId="{BD911B13-5F3C-4E2D-AF5E-D3676E19D80E}" dt="2023-06-14T15:32:04.456" v="4" actId="478"/>
        <pc:sldMkLst>
          <pc:docMk/>
          <pc:sldMk cId="3393961670" sldId="260"/>
        </pc:sldMkLst>
        <pc:spChg chg="del">
          <ac:chgData name="christophe langevin" userId="d934cbc28d364163" providerId="LiveId" clId="{BD911B13-5F3C-4E2D-AF5E-D3676E19D80E}" dt="2023-06-14T15:32:04.456" v="4" actId="478"/>
          <ac:spMkLst>
            <pc:docMk/>
            <pc:sldMk cId="3393961670" sldId="260"/>
            <ac:spMk id="2" creationId="{AE201FF2-D2AD-985D-EBC8-D877F38F78DD}"/>
          </ac:spMkLst>
        </pc:spChg>
      </pc:sldChg>
      <pc:sldChg chg="delSp mod">
        <pc:chgData name="christophe langevin" userId="d934cbc28d364163" providerId="LiveId" clId="{BD911B13-5F3C-4E2D-AF5E-D3676E19D80E}" dt="2023-06-14T15:32:08.385" v="5" actId="478"/>
        <pc:sldMkLst>
          <pc:docMk/>
          <pc:sldMk cId="1673346069" sldId="261"/>
        </pc:sldMkLst>
        <pc:spChg chg="del">
          <ac:chgData name="christophe langevin" userId="d934cbc28d364163" providerId="LiveId" clId="{BD911B13-5F3C-4E2D-AF5E-D3676E19D80E}" dt="2023-06-14T15:32:08.385" v="5" actId="478"/>
          <ac:spMkLst>
            <pc:docMk/>
            <pc:sldMk cId="1673346069" sldId="261"/>
            <ac:spMk id="2" creationId="{A77CA5B2-5572-EC87-F81A-66B8FC7D890F}"/>
          </ac:spMkLst>
        </pc:spChg>
      </pc:sldChg>
      <pc:sldChg chg="delSp mod">
        <pc:chgData name="christophe langevin" userId="d934cbc28d364163" providerId="LiveId" clId="{BD911B13-5F3C-4E2D-AF5E-D3676E19D80E}" dt="2023-06-14T15:32:11.111" v="6" actId="478"/>
        <pc:sldMkLst>
          <pc:docMk/>
          <pc:sldMk cId="1195412946" sldId="262"/>
        </pc:sldMkLst>
        <pc:spChg chg="del">
          <ac:chgData name="christophe langevin" userId="d934cbc28d364163" providerId="LiveId" clId="{BD911B13-5F3C-4E2D-AF5E-D3676E19D80E}" dt="2023-06-14T15:32:11.111" v="6" actId="478"/>
          <ac:spMkLst>
            <pc:docMk/>
            <pc:sldMk cId="1195412946" sldId="262"/>
            <ac:spMk id="2" creationId="{828A3418-4C84-EC64-022C-E33FAA74E51A}"/>
          </ac:spMkLst>
        </pc:spChg>
      </pc:sldChg>
      <pc:sldChg chg="delSp mod">
        <pc:chgData name="christophe langevin" userId="d934cbc28d364163" providerId="LiveId" clId="{BD911B13-5F3C-4E2D-AF5E-D3676E19D80E}" dt="2023-06-14T15:32:13.707" v="7" actId="478"/>
        <pc:sldMkLst>
          <pc:docMk/>
          <pc:sldMk cId="3144932712" sldId="263"/>
        </pc:sldMkLst>
        <pc:spChg chg="del">
          <ac:chgData name="christophe langevin" userId="d934cbc28d364163" providerId="LiveId" clId="{BD911B13-5F3C-4E2D-AF5E-D3676E19D80E}" dt="2023-06-14T15:32:13.707" v="7" actId="478"/>
          <ac:spMkLst>
            <pc:docMk/>
            <pc:sldMk cId="3144932712" sldId="263"/>
            <ac:spMk id="2" creationId="{27A66106-5D0B-D16C-C981-56668242B15C}"/>
          </ac:spMkLst>
        </pc:spChg>
      </pc:sldChg>
      <pc:sldChg chg="delSp mod">
        <pc:chgData name="christophe langevin" userId="d934cbc28d364163" providerId="LiveId" clId="{BD911B13-5F3C-4E2D-AF5E-D3676E19D80E}" dt="2023-06-14T15:32:16.483" v="8" actId="478"/>
        <pc:sldMkLst>
          <pc:docMk/>
          <pc:sldMk cId="103896774" sldId="264"/>
        </pc:sldMkLst>
        <pc:spChg chg="del">
          <ac:chgData name="christophe langevin" userId="d934cbc28d364163" providerId="LiveId" clId="{BD911B13-5F3C-4E2D-AF5E-D3676E19D80E}" dt="2023-06-14T15:32:16.483" v="8" actId="478"/>
          <ac:spMkLst>
            <pc:docMk/>
            <pc:sldMk cId="103896774" sldId="264"/>
            <ac:spMk id="2" creationId="{652014FB-84DF-AEDE-B85D-B430FDF8A008}"/>
          </ac:spMkLst>
        </pc:spChg>
      </pc:sldChg>
      <pc:sldChg chg="delSp mod">
        <pc:chgData name="christophe langevin" userId="d934cbc28d364163" providerId="LiveId" clId="{BD911B13-5F3C-4E2D-AF5E-D3676E19D80E}" dt="2023-06-14T15:32:20.381" v="9" actId="478"/>
        <pc:sldMkLst>
          <pc:docMk/>
          <pc:sldMk cId="617634878" sldId="265"/>
        </pc:sldMkLst>
        <pc:spChg chg="del">
          <ac:chgData name="christophe langevin" userId="d934cbc28d364163" providerId="LiveId" clId="{BD911B13-5F3C-4E2D-AF5E-D3676E19D80E}" dt="2023-06-14T15:32:20.381" v="9" actId="478"/>
          <ac:spMkLst>
            <pc:docMk/>
            <pc:sldMk cId="617634878" sldId="265"/>
            <ac:spMk id="2" creationId="{B8577DF0-87C6-3AAA-2EDB-6D8546DC9185}"/>
          </ac:spMkLst>
        </pc:spChg>
      </pc:sldChg>
      <pc:sldChg chg="delSp mod">
        <pc:chgData name="christophe langevin" userId="d934cbc28d364163" providerId="LiveId" clId="{BD911B13-5F3C-4E2D-AF5E-D3676E19D80E}" dt="2023-06-14T15:32:23.727" v="10" actId="478"/>
        <pc:sldMkLst>
          <pc:docMk/>
          <pc:sldMk cId="708546391" sldId="266"/>
        </pc:sldMkLst>
        <pc:spChg chg="del">
          <ac:chgData name="christophe langevin" userId="d934cbc28d364163" providerId="LiveId" clId="{BD911B13-5F3C-4E2D-AF5E-D3676E19D80E}" dt="2023-06-14T15:32:23.727" v="10" actId="478"/>
          <ac:spMkLst>
            <pc:docMk/>
            <pc:sldMk cId="708546391" sldId="266"/>
            <ac:spMk id="2" creationId="{3B6D0826-3750-A90F-3402-6B82C05E3D00}"/>
          </ac:spMkLst>
        </pc:spChg>
      </pc:sldChg>
      <pc:sldChg chg="delSp mod">
        <pc:chgData name="christophe langevin" userId="d934cbc28d364163" providerId="LiveId" clId="{BD911B13-5F3C-4E2D-AF5E-D3676E19D80E}" dt="2023-06-14T15:32:26.277" v="11" actId="478"/>
        <pc:sldMkLst>
          <pc:docMk/>
          <pc:sldMk cId="2653846485" sldId="267"/>
        </pc:sldMkLst>
        <pc:spChg chg="del">
          <ac:chgData name="christophe langevin" userId="d934cbc28d364163" providerId="LiveId" clId="{BD911B13-5F3C-4E2D-AF5E-D3676E19D80E}" dt="2023-06-14T15:32:26.277" v="11" actId="478"/>
          <ac:spMkLst>
            <pc:docMk/>
            <pc:sldMk cId="2653846485" sldId="267"/>
            <ac:spMk id="2" creationId="{9D4FEBAC-9C4C-9ABF-1FC9-83198893C0C5}"/>
          </ac:spMkLst>
        </pc:spChg>
      </pc:sldChg>
      <pc:sldChg chg="delSp mod">
        <pc:chgData name="christophe langevin" userId="d934cbc28d364163" providerId="LiveId" clId="{BD911B13-5F3C-4E2D-AF5E-D3676E19D80E}" dt="2023-06-14T15:32:31.197" v="12" actId="478"/>
        <pc:sldMkLst>
          <pc:docMk/>
          <pc:sldMk cId="1603883872" sldId="268"/>
        </pc:sldMkLst>
        <pc:spChg chg="del">
          <ac:chgData name="christophe langevin" userId="d934cbc28d364163" providerId="LiveId" clId="{BD911B13-5F3C-4E2D-AF5E-D3676E19D80E}" dt="2023-06-14T15:32:31.197" v="12" actId="478"/>
          <ac:spMkLst>
            <pc:docMk/>
            <pc:sldMk cId="1603883872" sldId="268"/>
            <ac:spMk id="2" creationId="{99242E79-DC47-8811-0C0F-56791EF5D924}"/>
          </ac:spMkLst>
        </pc:spChg>
      </pc:sldChg>
      <pc:sldChg chg="delSp mod">
        <pc:chgData name="christophe langevin" userId="d934cbc28d364163" providerId="LiveId" clId="{BD911B13-5F3C-4E2D-AF5E-D3676E19D80E}" dt="2023-06-14T15:32:34.141" v="13" actId="478"/>
        <pc:sldMkLst>
          <pc:docMk/>
          <pc:sldMk cId="1105278284" sldId="269"/>
        </pc:sldMkLst>
        <pc:spChg chg="del">
          <ac:chgData name="christophe langevin" userId="d934cbc28d364163" providerId="LiveId" clId="{BD911B13-5F3C-4E2D-AF5E-D3676E19D80E}" dt="2023-06-14T15:32:34.141" v="13" actId="478"/>
          <ac:spMkLst>
            <pc:docMk/>
            <pc:sldMk cId="1105278284" sldId="269"/>
            <ac:spMk id="2" creationId="{7026D647-9959-9525-A1C1-6E2E7C7251CA}"/>
          </ac:spMkLst>
        </pc:spChg>
      </pc:sldChg>
      <pc:sldChg chg="delSp mod">
        <pc:chgData name="christophe langevin" userId="d934cbc28d364163" providerId="LiveId" clId="{BD911B13-5F3C-4E2D-AF5E-D3676E19D80E}" dt="2023-06-14T15:32:36.523" v="14" actId="478"/>
        <pc:sldMkLst>
          <pc:docMk/>
          <pc:sldMk cId="837799433" sldId="270"/>
        </pc:sldMkLst>
        <pc:spChg chg="del">
          <ac:chgData name="christophe langevin" userId="d934cbc28d364163" providerId="LiveId" clId="{BD911B13-5F3C-4E2D-AF5E-D3676E19D80E}" dt="2023-06-14T15:32:36.523" v="14" actId="478"/>
          <ac:spMkLst>
            <pc:docMk/>
            <pc:sldMk cId="837799433" sldId="270"/>
            <ac:spMk id="2" creationId="{44718CF6-14B3-E70E-6327-EC37B3C14810}"/>
          </ac:spMkLst>
        </pc:spChg>
      </pc:sldChg>
      <pc:sldChg chg="delSp mod">
        <pc:chgData name="christophe langevin" userId="d934cbc28d364163" providerId="LiveId" clId="{BD911B13-5F3C-4E2D-AF5E-D3676E19D80E}" dt="2023-06-14T15:32:38.786" v="15" actId="478"/>
        <pc:sldMkLst>
          <pc:docMk/>
          <pc:sldMk cId="893397960" sldId="271"/>
        </pc:sldMkLst>
        <pc:spChg chg="del">
          <ac:chgData name="christophe langevin" userId="d934cbc28d364163" providerId="LiveId" clId="{BD911B13-5F3C-4E2D-AF5E-D3676E19D80E}" dt="2023-06-14T15:32:38.786" v="15" actId="478"/>
          <ac:spMkLst>
            <pc:docMk/>
            <pc:sldMk cId="893397960" sldId="271"/>
            <ac:spMk id="2" creationId="{9DA959D9-4DFE-9EE9-361A-76F14A7ADA08}"/>
          </ac:spMkLst>
        </pc:spChg>
      </pc:sldChg>
      <pc:sldChg chg="delSp mod">
        <pc:chgData name="christophe langevin" userId="d934cbc28d364163" providerId="LiveId" clId="{BD911B13-5F3C-4E2D-AF5E-D3676E19D80E}" dt="2023-06-14T15:32:42.752" v="16" actId="478"/>
        <pc:sldMkLst>
          <pc:docMk/>
          <pc:sldMk cId="1588838845" sldId="272"/>
        </pc:sldMkLst>
        <pc:spChg chg="del">
          <ac:chgData name="christophe langevin" userId="d934cbc28d364163" providerId="LiveId" clId="{BD911B13-5F3C-4E2D-AF5E-D3676E19D80E}" dt="2023-06-14T15:32:42.752" v="16" actId="478"/>
          <ac:spMkLst>
            <pc:docMk/>
            <pc:sldMk cId="1588838845" sldId="272"/>
            <ac:spMk id="2" creationId="{D13CF1D3-BF10-9897-94D1-BBDB2220840C}"/>
          </ac:spMkLst>
        </pc:spChg>
      </pc:sldChg>
      <pc:sldChg chg="delSp mod">
        <pc:chgData name="christophe langevin" userId="d934cbc28d364163" providerId="LiveId" clId="{BD911B13-5F3C-4E2D-AF5E-D3676E19D80E}" dt="2023-06-14T15:32:45.161" v="17" actId="478"/>
        <pc:sldMkLst>
          <pc:docMk/>
          <pc:sldMk cId="3919308972" sldId="273"/>
        </pc:sldMkLst>
        <pc:spChg chg="del">
          <ac:chgData name="christophe langevin" userId="d934cbc28d364163" providerId="LiveId" clId="{BD911B13-5F3C-4E2D-AF5E-D3676E19D80E}" dt="2023-06-14T15:32:45.161" v="17" actId="478"/>
          <ac:spMkLst>
            <pc:docMk/>
            <pc:sldMk cId="3919308972" sldId="273"/>
            <ac:spMk id="2" creationId="{46F740A6-FCB5-5D45-A56E-806FC1834FA6}"/>
          </ac:spMkLst>
        </pc:spChg>
      </pc:sldChg>
      <pc:sldChg chg="delSp mod">
        <pc:chgData name="christophe langevin" userId="d934cbc28d364163" providerId="LiveId" clId="{BD911B13-5F3C-4E2D-AF5E-D3676E19D80E}" dt="2023-06-14T15:32:47.442" v="18" actId="478"/>
        <pc:sldMkLst>
          <pc:docMk/>
          <pc:sldMk cId="3039348263" sldId="274"/>
        </pc:sldMkLst>
        <pc:spChg chg="del">
          <ac:chgData name="christophe langevin" userId="d934cbc28d364163" providerId="LiveId" clId="{BD911B13-5F3C-4E2D-AF5E-D3676E19D80E}" dt="2023-06-14T15:32:47.442" v="18" actId="478"/>
          <ac:spMkLst>
            <pc:docMk/>
            <pc:sldMk cId="3039348263" sldId="274"/>
            <ac:spMk id="2" creationId="{02A1ADD2-F39E-8307-CE6D-5CB71283743E}"/>
          </ac:spMkLst>
        </pc:spChg>
      </pc:sldChg>
      <pc:sldChg chg="delSp mod">
        <pc:chgData name="christophe langevin" userId="d934cbc28d364163" providerId="LiveId" clId="{BD911B13-5F3C-4E2D-AF5E-D3676E19D80E}" dt="2023-06-14T15:32:50.906" v="19" actId="478"/>
        <pc:sldMkLst>
          <pc:docMk/>
          <pc:sldMk cId="220825615" sldId="275"/>
        </pc:sldMkLst>
        <pc:spChg chg="del">
          <ac:chgData name="christophe langevin" userId="d934cbc28d364163" providerId="LiveId" clId="{BD911B13-5F3C-4E2D-AF5E-D3676E19D80E}" dt="2023-06-14T15:32:50.906" v="19" actId="478"/>
          <ac:spMkLst>
            <pc:docMk/>
            <pc:sldMk cId="220825615" sldId="275"/>
            <ac:spMk id="2" creationId="{D97B537D-CC1E-176C-B5B2-B477A6991CB8}"/>
          </ac:spMkLst>
        </pc:spChg>
      </pc:sldChg>
      <pc:sldChg chg="delSp mod">
        <pc:chgData name="christophe langevin" userId="d934cbc28d364163" providerId="LiveId" clId="{BD911B13-5F3C-4E2D-AF5E-D3676E19D80E}" dt="2023-06-14T15:32:53.277" v="20" actId="478"/>
        <pc:sldMkLst>
          <pc:docMk/>
          <pc:sldMk cId="3275140376" sldId="276"/>
        </pc:sldMkLst>
        <pc:spChg chg="del">
          <ac:chgData name="christophe langevin" userId="d934cbc28d364163" providerId="LiveId" clId="{BD911B13-5F3C-4E2D-AF5E-D3676E19D80E}" dt="2023-06-14T15:32:53.277" v="20" actId="478"/>
          <ac:spMkLst>
            <pc:docMk/>
            <pc:sldMk cId="3275140376" sldId="276"/>
            <ac:spMk id="2" creationId="{F60749E3-213B-614C-9572-928D4AE30998}"/>
          </ac:spMkLst>
        </pc:spChg>
      </pc:sldChg>
      <pc:sldChg chg="delSp mod">
        <pc:chgData name="christophe langevin" userId="d934cbc28d364163" providerId="LiveId" clId="{BD911B13-5F3C-4E2D-AF5E-D3676E19D80E}" dt="2023-06-14T15:32:56.308" v="21" actId="478"/>
        <pc:sldMkLst>
          <pc:docMk/>
          <pc:sldMk cId="486981236" sldId="277"/>
        </pc:sldMkLst>
        <pc:spChg chg="del">
          <ac:chgData name="christophe langevin" userId="d934cbc28d364163" providerId="LiveId" clId="{BD911B13-5F3C-4E2D-AF5E-D3676E19D80E}" dt="2023-06-14T15:32:56.308" v="21" actId="478"/>
          <ac:spMkLst>
            <pc:docMk/>
            <pc:sldMk cId="486981236" sldId="277"/>
            <ac:spMk id="2" creationId="{7A976451-A4A8-00D3-3DB0-883A2D85997B}"/>
          </ac:spMkLst>
        </pc:spChg>
      </pc:sldChg>
      <pc:sldChg chg="delSp mod">
        <pc:chgData name="christophe langevin" userId="d934cbc28d364163" providerId="LiveId" clId="{BD911B13-5F3C-4E2D-AF5E-D3676E19D80E}" dt="2023-06-14T15:31:56.126" v="1" actId="478"/>
        <pc:sldMkLst>
          <pc:docMk/>
          <pc:sldMk cId="1149012365" sldId="278"/>
        </pc:sldMkLst>
        <pc:spChg chg="del">
          <ac:chgData name="christophe langevin" userId="d934cbc28d364163" providerId="LiveId" clId="{BD911B13-5F3C-4E2D-AF5E-D3676E19D80E}" dt="2023-06-14T15:31:56.126" v="1" actId="478"/>
          <ac:spMkLst>
            <pc:docMk/>
            <pc:sldMk cId="1149012365" sldId="278"/>
            <ac:spMk id="2" creationId="{B754CEF9-0294-3537-AB7B-EC8B01471E28}"/>
          </ac:spMkLst>
        </pc:spChg>
      </pc:sldChg>
      <pc:sldChg chg="delSp mod">
        <pc:chgData name="christophe langevin" userId="d934cbc28d364163" providerId="LiveId" clId="{BD911B13-5F3C-4E2D-AF5E-D3676E19D80E}" dt="2023-06-14T15:32:01.728" v="3" actId="478"/>
        <pc:sldMkLst>
          <pc:docMk/>
          <pc:sldMk cId="1180582216" sldId="279"/>
        </pc:sldMkLst>
        <pc:spChg chg="del">
          <ac:chgData name="christophe langevin" userId="d934cbc28d364163" providerId="LiveId" clId="{BD911B13-5F3C-4E2D-AF5E-D3676E19D80E}" dt="2023-06-14T15:32:01.728" v="3" actId="478"/>
          <ac:spMkLst>
            <pc:docMk/>
            <pc:sldMk cId="1180582216" sldId="279"/>
            <ac:spMk id="2" creationId="{77A72E03-1775-45D5-E6CA-328018952A64}"/>
          </ac:spMkLst>
        </pc:spChg>
      </pc:sldChg>
      <pc:sldChg chg="delSp mod">
        <pc:chgData name="christophe langevin" userId="d934cbc28d364163" providerId="LiveId" clId="{BD911B13-5F3C-4E2D-AF5E-D3676E19D80E}" dt="2023-06-14T15:31:59.176" v="2" actId="478"/>
        <pc:sldMkLst>
          <pc:docMk/>
          <pc:sldMk cId="2412361687" sldId="280"/>
        </pc:sldMkLst>
        <pc:spChg chg="del">
          <ac:chgData name="christophe langevin" userId="d934cbc28d364163" providerId="LiveId" clId="{BD911B13-5F3C-4E2D-AF5E-D3676E19D80E}" dt="2023-06-14T15:31:59.176" v="2" actId="478"/>
          <ac:spMkLst>
            <pc:docMk/>
            <pc:sldMk cId="2412361687" sldId="280"/>
            <ac:spMk id="2" creationId="{7E9EA8A9-D7F3-519B-8743-13543D74B74D}"/>
          </ac:spMkLst>
        </pc:spChg>
      </pc:sldChg>
      <pc:sldChg chg="delSp mod">
        <pc:chgData name="christophe langevin" userId="d934cbc28d364163" providerId="LiveId" clId="{BD911B13-5F3C-4E2D-AF5E-D3676E19D80E}" dt="2023-06-14T15:32:58.901" v="22" actId="478"/>
        <pc:sldMkLst>
          <pc:docMk/>
          <pc:sldMk cId="2012269184" sldId="281"/>
        </pc:sldMkLst>
        <pc:spChg chg="del">
          <ac:chgData name="christophe langevin" userId="d934cbc28d364163" providerId="LiveId" clId="{BD911B13-5F3C-4E2D-AF5E-D3676E19D80E}" dt="2023-06-14T15:32:58.901" v="22" actId="478"/>
          <ac:spMkLst>
            <pc:docMk/>
            <pc:sldMk cId="2012269184" sldId="281"/>
            <ac:spMk id="2" creationId="{FFD9EE76-563B-97B3-C490-6CC5B77F6DF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900FB-D1FF-47DB-9E60-2B04FCA71B94}" type="datetimeFigureOut">
              <a:rPr lang="fr-CA" smtClean="0"/>
              <a:t>2023-06-14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081B4-23EC-4D64-8934-06FF96063F7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3413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624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3184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48172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4126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6216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42316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7599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2407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61106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1679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011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70291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28924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6847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32212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74673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8906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7197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7158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0456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7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3853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081B4-23EC-4D64-8934-06FF96063F70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1567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C276D1-4176-2F9C-67F2-C87D6FCDA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2D2B344-50FA-5B50-C063-10D8372BB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090E84-1B01-83DF-A1F4-C2B956371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E77-F3AD-47DF-8EB3-EEFD1580D9EE}" type="datetimeFigureOut">
              <a:rPr lang="fr-CA" smtClean="0"/>
              <a:t>2023-06-14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43B1D9-F50F-E664-034F-AEB7ADAF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27E6EA-C129-D87B-E66A-3C839793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2744-0879-4616-84F3-60705FFE1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472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B7D376-578B-245E-94A7-5C628E05A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BAA55F-5921-8DC2-1E5C-B3AE53772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2C8FAC-677C-BF33-BCD4-137E46A9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E77-F3AD-47DF-8EB3-EEFD1580D9EE}" type="datetimeFigureOut">
              <a:rPr lang="fr-CA" smtClean="0"/>
              <a:t>2023-06-14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B83D6D-7DF2-10A5-AD80-4488524DC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503A2A-A137-0562-EE9E-16E3D28DF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2744-0879-4616-84F3-60705FFE1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6754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A4079E1-1D4F-8288-C75A-5AED3C1EEA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A2571B2-0229-B146-6861-26F02BAD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07836A-F807-406C-2EAE-D58547692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E77-F3AD-47DF-8EB3-EEFD1580D9EE}" type="datetimeFigureOut">
              <a:rPr lang="fr-CA" smtClean="0"/>
              <a:t>2023-06-14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3B5958-D399-95AC-9316-1E82E42A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8C47F8-D6F4-E769-C103-658F59142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2744-0879-4616-84F3-60705FFE1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147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2CA687-39BC-870B-A24E-A5677595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C8B871-A5B2-9390-6B86-E3A2F32D4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B06796-AEE6-F809-2BB8-EA7584540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E77-F3AD-47DF-8EB3-EEFD1580D9EE}" type="datetimeFigureOut">
              <a:rPr lang="fr-CA" smtClean="0"/>
              <a:t>2023-06-14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DC2A2A-4C6C-91A4-5F4B-01F7ED373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F16A3A-0685-248A-DCE1-5D54D7F3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2744-0879-4616-84F3-60705FFE1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2755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2473B0-5ED8-E65B-4A82-FD471C8AB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5A396F-D7BA-03AC-D6E0-D848A8F2B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50885B-42D7-B9A4-D50E-054C0CB5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E77-F3AD-47DF-8EB3-EEFD1580D9EE}" type="datetimeFigureOut">
              <a:rPr lang="fr-CA" smtClean="0"/>
              <a:t>2023-06-14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19BEF6-6F0D-0B27-A3A4-1C1E0E887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4AE43B-69F5-5BA7-01BA-80A8DDE3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2744-0879-4616-84F3-60705FFE1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349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39EC9D-D9CB-9DA2-6780-0AE7A4CC8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30DD2B-D147-C0BD-B850-ACDEAEC9D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350B6C2-19C6-F705-F70C-29F90CFAF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44F354-CEB2-E4F4-EFA4-891BC7884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E77-F3AD-47DF-8EB3-EEFD1580D9EE}" type="datetimeFigureOut">
              <a:rPr lang="fr-CA" smtClean="0"/>
              <a:t>2023-06-14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A64F6B-27C9-8793-5B98-AD840D985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99AFA0-E732-75BE-22FB-D44934C83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2744-0879-4616-84F3-60705FFE1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19715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D45F2-C014-EED4-BFFF-687C1C19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C6FEE5-F8DC-0501-3802-C21D7ACD4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E461B4-CED6-D5D0-F2A0-CB1E162F7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9B8EABA-7FF0-5D58-7CAE-00E70E7542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BE76E1A-C760-CFBC-6CC8-99BEF70A8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0E27349-53D9-4E16-ABEC-3123032C6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E77-F3AD-47DF-8EB3-EEFD1580D9EE}" type="datetimeFigureOut">
              <a:rPr lang="fr-CA" smtClean="0"/>
              <a:t>2023-06-14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246B031-B91A-5884-216D-D58794A80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5A6FFB-6CED-5488-4E71-EA2122A2E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2744-0879-4616-84F3-60705FFE1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8830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FAEEE1-337D-3E85-5474-58B4748DF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EDAD7E-745A-28EE-6950-7F69C16F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E77-F3AD-47DF-8EB3-EEFD1580D9EE}" type="datetimeFigureOut">
              <a:rPr lang="fr-CA" smtClean="0"/>
              <a:t>2023-06-14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7D90CA-2F31-3B27-2183-2509B0EC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CB7108-661F-F38E-F312-CDDE7BC7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2744-0879-4616-84F3-60705FFE1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175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B532B7D-5930-5C60-1517-50D6CE5DA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E77-F3AD-47DF-8EB3-EEFD1580D9EE}" type="datetimeFigureOut">
              <a:rPr lang="fr-CA" smtClean="0"/>
              <a:t>2023-06-14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2E7A74D-DA40-9464-E220-B3A06AE0E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E91724-A87A-7F6F-5528-7002E90B0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2744-0879-4616-84F3-60705FFE1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041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9C81F-EB60-9E04-AF6A-5C6ED6AF8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E0B46C-0389-D325-F172-54CA487ED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5EDAB7-C84C-4AE3-2652-2AE078523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BE9642-58A1-03C0-965F-01E1DE35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E77-F3AD-47DF-8EB3-EEFD1580D9EE}" type="datetimeFigureOut">
              <a:rPr lang="fr-CA" smtClean="0"/>
              <a:t>2023-06-14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8C99FF-B9F0-F09E-9FC7-DE2830BDE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B4316C-74E4-1439-1D0D-16E65767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2744-0879-4616-84F3-60705FFE1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482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4130A4-244C-5D72-C04D-15C065B0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F05673-A7D2-F0B9-BB48-245093851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C25E7F-D91B-39C7-5C43-9540AED36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7C2537-0064-FFDD-9FDD-42419A558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E77-F3AD-47DF-8EB3-EEFD1580D9EE}" type="datetimeFigureOut">
              <a:rPr lang="fr-CA" smtClean="0"/>
              <a:t>2023-06-14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85DA9FC-FD9A-08F8-51FA-1008AB2D7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484FB9-A009-4D92-6F3C-046790B98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2744-0879-4616-84F3-60705FFE1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64930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C2DB510-67C6-2298-6878-32DCEC77A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273A4D-FFAB-A4D4-4D88-6F8F62AB3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9F66C4-EC54-8898-D423-804AC964A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5E77-F3AD-47DF-8EB3-EEFD1580D9EE}" type="datetimeFigureOut">
              <a:rPr lang="fr-CA" smtClean="0"/>
              <a:t>2023-06-14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C20884-5B85-B9B2-13E4-B84F56270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212674-C8BD-464E-E8ED-9FB179A2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92744-0879-4616-84F3-60705FFE19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315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1519DD4B-812F-8A29-D3F2-3598E8816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18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256C7E86-A595-1E85-5FB0-CABB56BD7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34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90812A-D143-557E-C759-AF4DC0A92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46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lendrier&#10;&#10;Description générée automatiquement">
            <a:extLst>
              <a:ext uri="{FF2B5EF4-FFF2-40B4-BE49-F238E27FC236}">
                <a16:creationId xmlns:a16="http://schemas.microsoft.com/office/drawing/2014/main" id="{0570215E-A85E-B4F0-1C4C-B310620D8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46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5159ED54-9D2E-7AF3-EEA8-8C685A066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83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32C583-E3AD-108F-2EA2-20290373A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78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graphique, diagramme&#10;&#10;Description générée automatiquement">
            <a:extLst>
              <a:ext uri="{FF2B5EF4-FFF2-40B4-BE49-F238E27FC236}">
                <a16:creationId xmlns:a16="http://schemas.microsoft.com/office/drawing/2014/main" id="{3F62F3F1-AF37-1562-DD68-29857EB04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99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E79230B2-FB6A-50F0-8E76-A4084A25F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97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EF20EC2B-7AC9-700C-A9C9-33235D7DC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38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Site web&#10;&#10;Description générée automatiquement">
            <a:extLst>
              <a:ext uri="{FF2B5EF4-FFF2-40B4-BE49-F238E27FC236}">
                <a16:creationId xmlns:a16="http://schemas.microsoft.com/office/drawing/2014/main" id="{03D5622A-05FF-264F-3A26-7775A0977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08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7F3CA79-6086-4F50-6127-C76D03CAF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48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E8F47-F704-BE70-1A2C-D7F295B29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12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822422-6E87-E977-36D1-E34763059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5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386B0AC-B527-2C71-7777-F40B0283B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40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E752E31-312C-37C7-123E-4F3532CB6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81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05CEAD-5747-3AA5-D49C-A956DD111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69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Site web&#10;&#10;Description générée automatiquement">
            <a:extLst>
              <a:ext uri="{FF2B5EF4-FFF2-40B4-BE49-F238E27FC236}">
                <a16:creationId xmlns:a16="http://schemas.microsoft.com/office/drawing/2014/main" id="{BEDFF8D6-EEAA-5A84-81B6-68C009E3F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61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C53C6D7-AC5C-9268-C4A8-9611DEC77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82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Site web&#10;&#10;Description générée automatiquement">
            <a:extLst>
              <a:ext uri="{FF2B5EF4-FFF2-40B4-BE49-F238E27FC236}">
                <a16:creationId xmlns:a16="http://schemas.microsoft.com/office/drawing/2014/main" id="{B1268BA7-D12B-257A-0F82-4EA26B2D3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61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E8C6858A-4ECE-C948-6E74-A66A6A656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46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6C4746D-5DCF-7415-640E-475C0ADE9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12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ECD4E6BE-E2A3-6209-17AF-16130AE2D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32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72656A2B-222A-A08A-6B73-39AF1A5CF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67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3016</TotalTime>
  <Words>23</Words>
  <Application>Microsoft Office PowerPoint</Application>
  <PresentationFormat>Grand écran</PresentationFormat>
  <Paragraphs>23</Paragraphs>
  <Slides>23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langevin</dc:creator>
  <cp:lastModifiedBy>christophe langevin</cp:lastModifiedBy>
  <cp:revision>4</cp:revision>
  <dcterms:created xsi:type="dcterms:W3CDTF">2023-04-19T18:50:19Z</dcterms:created>
  <dcterms:modified xsi:type="dcterms:W3CDTF">2023-06-14T15:32:59Z</dcterms:modified>
  <cp:contentStatus/>
</cp:coreProperties>
</file>