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2C833-230C-4133-A60E-C06919241853}" v="38" dt="2022-06-15T19:04:17.121"/>
    <p1510:client id="{56DAF926-A191-4AF7-8A2E-0D633072BD2B}" v="76" dt="2022-06-16T13:59:03.499"/>
    <p1510:client id="{8CC8B1D9-8DB1-4AE2-81C5-6ABC84E6571C}" v="231" dt="2022-06-15T19:01:29.825"/>
    <p1510:client id="{A9FBE447-E3EC-4AAD-97C7-476FE182BAF0}" v="105" dt="2022-06-16T13:27:28.496"/>
    <p1510:client id="{C75BA2F3-1539-4111-BE8F-B48F80DD3402}" v="292" dt="2022-06-16T13:55:54.014"/>
    <p1510:client id="{CAC1C286-524F-495C-A978-BE4608068308}" v="72" dt="2022-06-16T13:43:48.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one, Catharine" userId="S::catharine.bartone@vermont.gov::2f758c27-1863-4673-bcfd-c2089771e2ca" providerId="AD" clId="Web-{CAC1C286-524F-495C-A978-BE4608068308}"/>
    <pc:docChg chg="modSld">
      <pc:chgData name="Bartone, Catharine" userId="S::catharine.bartone@vermont.gov::2f758c27-1863-4673-bcfd-c2089771e2ca" providerId="AD" clId="Web-{CAC1C286-524F-495C-A978-BE4608068308}" dt="2022-06-16T13:43:48.967" v="71"/>
      <pc:docMkLst>
        <pc:docMk/>
      </pc:docMkLst>
      <pc:sldChg chg="addSp modSp">
        <pc:chgData name="Bartone, Catharine" userId="S::catharine.bartone@vermont.gov::2f758c27-1863-4673-bcfd-c2089771e2ca" providerId="AD" clId="Web-{CAC1C286-524F-495C-A978-BE4608068308}" dt="2022-06-16T13:39:49.745" v="43" actId="1076"/>
        <pc:sldMkLst>
          <pc:docMk/>
          <pc:sldMk cId="230251086" sldId="257"/>
        </pc:sldMkLst>
        <pc:spChg chg="mod">
          <ac:chgData name="Bartone, Catharine" userId="S::catharine.bartone@vermont.gov::2f758c27-1863-4673-bcfd-c2089771e2ca" providerId="AD" clId="Web-{CAC1C286-524F-495C-A978-BE4608068308}" dt="2022-06-16T13:39:40.120" v="41" actId="20577"/>
          <ac:spMkLst>
            <pc:docMk/>
            <pc:sldMk cId="230251086" sldId="257"/>
            <ac:spMk id="3" creationId="{A799523A-81DE-41B2-9A6A-B3680F2B755F}"/>
          </ac:spMkLst>
        </pc:spChg>
        <pc:picChg chg="add mod">
          <ac:chgData name="Bartone, Catharine" userId="S::catharine.bartone@vermont.gov::2f758c27-1863-4673-bcfd-c2089771e2ca" providerId="AD" clId="Web-{CAC1C286-524F-495C-A978-BE4608068308}" dt="2022-06-16T13:39:49.745" v="43" actId="1076"/>
          <ac:picMkLst>
            <pc:docMk/>
            <pc:sldMk cId="230251086" sldId="257"/>
            <ac:picMk id="4" creationId="{FEE793FD-73B4-127E-1A47-114F81890E07}"/>
          </ac:picMkLst>
        </pc:picChg>
        <pc:picChg chg="add mod">
          <ac:chgData name="Bartone, Catharine" userId="S::catharine.bartone@vermont.gov::2f758c27-1863-4673-bcfd-c2089771e2ca" providerId="AD" clId="Web-{CAC1C286-524F-495C-A978-BE4608068308}" dt="2022-06-16T13:39:21.557" v="37" actId="1076"/>
          <ac:picMkLst>
            <pc:docMk/>
            <pc:sldMk cId="230251086" sldId="257"/>
            <ac:picMk id="5" creationId="{2301A218-4AB7-D542-FE71-BDFCFBEFB55C}"/>
          </ac:picMkLst>
        </pc:picChg>
      </pc:sldChg>
      <pc:sldChg chg="addSp delSp modSp">
        <pc:chgData name="Bartone, Catharine" userId="S::catharine.bartone@vermont.gov::2f758c27-1863-4673-bcfd-c2089771e2ca" providerId="AD" clId="Web-{CAC1C286-524F-495C-A978-BE4608068308}" dt="2022-06-16T13:43:48.967" v="71"/>
        <pc:sldMkLst>
          <pc:docMk/>
          <pc:sldMk cId="2672560487" sldId="258"/>
        </pc:sldMkLst>
        <pc:spChg chg="mod">
          <ac:chgData name="Bartone, Catharine" userId="S::catharine.bartone@vermont.gov::2f758c27-1863-4673-bcfd-c2089771e2ca" providerId="AD" clId="Web-{CAC1C286-524F-495C-A978-BE4608068308}" dt="2022-06-16T13:42:02.153" v="50" actId="14100"/>
          <ac:spMkLst>
            <pc:docMk/>
            <pc:sldMk cId="2672560487" sldId="258"/>
            <ac:spMk id="3" creationId="{B555EEDE-15C1-096B-4230-4894D5D7672D}"/>
          </ac:spMkLst>
        </pc:spChg>
        <pc:picChg chg="add mod">
          <ac:chgData name="Bartone, Catharine" userId="S::catharine.bartone@vermont.gov::2f758c27-1863-4673-bcfd-c2089771e2ca" providerId="AD" clId="Web-{CAC1C286-524F-495C-A978-BE4608068308}" dt="2022-06-16T13:43:31.920" v="63" actId="1076"/>
          <ac:picMkLst>
            <pc:docMk/>
            <pc:sldMk cId="2672560487" sldId="258"/>
            <ac:picMk id="4" creationId="{735A1375-3ADB-CB42-9FF9-29C97189C021}"/>
          </ac:picMkLst>
        </pc:picChg>
        <pc:picChg chg="add mod">
          <ac:chgData name="Bartone, Catharine" userId="S::catharine.bartone@vermont.gov::2f758c27-1863-4673-bcfd-c2089771e2ca" providerId="AD" clId="Web-{CAC1C286-524F-495C-A978-BE4608068308}" dt="2022-06-16T13:43:37.827" v="66" actId="1076"/>
          <ac:picMkLst>
            <pc:docMk/>
            <pc:sldMk cId="2672560487" sldId="258"/>
            <ac:picMk id="5" creationId="{D2AC9EDB-256D-12EF-9D40-D05606703F06}"/>
          </ac:picMkLst>
        </pc:picChg>
        <pc:picChg chg="add mod">
          <ac:chgData name="Bartone, Catharine" userId="S::catharine.bartone@vermont.gov::2f758c27-1863-4673-bcfd-c2089771e2ca" providerId="AD" clId="Web-{CAC1C286-524F-495C-A978-BE4608068308}" dt="2022-06-16T13:42:40.419" v="58" actId="1076"/>
          <ac:picMkLst>
            <pc:docMk/>
            <pc:sldMk cId="2672560487" sldId="258"/>
            <ac:picMk id="6" creationId="{F3BC7E4A-725D-ECA4-AA2A-982131EE2B0F}"/>
          </ac:picMkLst>
        </pc:picChg>
        <pc:picChg chg="add del mod">
          <ac:chgData name="Bartone, Catharine" userId="S::catharine.bartone@vermont.gov::2f758c27-1863-4673-bcfd-c2089771e2ca" providerId="AD" clId="Web-{CAC1C286-524F-495C-A978-BE4608068308}" dt="2022-06-16T13:43:48.967" v="71"/>
          <ac:picMkLst>
            <pc:docMk/>
            <pc:sldMk cId="2672560487" sldId="258"/>
            <ac:picMk id="7" creationId="{71587E7F-BC37-3C6D-FEAD-62784C6AAC43}"/>
          </ac:picMkLst>
        </pc:picChg>
        <pc:picChg chg="add mod">
          <ac:chgData name="Bartone, Catharine" userId="S::catharine.bartone@vermont.gov::2f758c27-1863-4673-bcfd-c2089771e2ca" providerId="AD" clId="Web-{CAC1C286-524F-495C-A978-BE4608068308}" dt="2022-06-16T13:42:42.513" v="59" actId="1076"/>
          <ac:picMkLst>
            <pc:docMk/>
            <pc:sldMk cId="2672560487" sldId="258"/>
            <ac:picMk id="8" creationId="{6BC3EF8C-6046-D560-3EB9-D9B72FFE4F9F}"/>
          </ac:picMkLst>
        </pc:picChg>
        <pc:picChg chg="add mod">
          <ac:chgData name="Bartone, Catharine" userId="S::catharine.bartone@vermont.gov::2f758c27-1863-4673-bcfd-c2089771e2ca" providerId="AD" clId="Web-{CAC1C286-524F-495C-A978-BE4608068308}" dt="2022-06-16T13:43:44.108" v="69" actId="1076"/>
          <ac:picMkLst>
            <pc:docMk/>
            <pc:sldMk cId="2672560487" sldId="258"/>
            <ac:picMk id="9" creationId="{761201C8-B8ED-D4FF-2C1B-E5152DC05C18}"/>
          </ac:picMkLst>
        </pc:picChg>
      </pc:sldChg>
      <pc:sldChg chg="addSp modSp">
        <pc:chgData name="Bartone, Catharine" userId="S::catharine.bartone@vermont.gov::2f758c27-1863-4673-bcfd-c2089771e2ca" providerId="AD" clId="Web-{CAC1C286-524F-495C-A978-BE4608068308}" dt="2022-06-16T13:31:26.597" v="13" actId="1076"/>
        <pc:sldMkLst>
          <pc:docMk/>
          <pc:sldMk cId="2189010824" sldId="259"/>
        </pc:sldMkLst>
        <pc:spChg chg="mod">
          <ac:chgData name="Bartone, Catharine" userId="S::catharine.bartone@vermont.gov::2f758c27-1863-4673-bcfd-c2089771e2ca" providerId="AD" clId="Web-{CAC1C286-524F-495C-A978-BE4608068308}" dt="2022-06-16T13:28:50.501" v="6" actId="14100"/>
          <ac:spMkLst>
            <pc:docMk/>
            <pc:sldMk cId="2189010824" sldId="259"/>
            <ac:spMk id="3" creationId="{1B1315BC-3096-18DE-2D57-96ED63B7014E}"/>
          </ac:spMkLst>
        </pc:spChg>
        <pc:picChg chg="add mod">
          <ac:chgData name="Bartone, Catharine" userId="S::catharine.bartone@vermont.gov::2f758c27-1863-4673-bcfd-c2089771e2ca" providerId="AD" clId="Web-{CAC1C286-524F-495C-A978-BE4608068308}" dt="2022-06-16T13:31:26.597" v="13" actId="1076"/>
          <ac:picMkLst>
            <pc:docMk/>
            <pc:sldMk cId="2189010824" sldId="259"/>
            <ac:picMk id="4" creationId="{F9B043BF-5CAD-0F72-C334-FCF35DA79170}"/>
          </ac:picMkLst>
        </pc:picChg>
        <pc:picChg chg="add mod">
          <ac:chgData name="Bartone, Catharine" userId="S::catharine.bartone@vermont.gov::2f758c27-1863-4673-bcfd-c2089771e2ca" providerId="AD" clId="Web-{CAC1C286-524F-495C-A978-BE4608068308}" dt="2022-06-16T13:31:13.925" v="11" actId="1076"/>
          <ac:picMkLst>
            <pc:docMk/>
            <pc:sldMk cId="2189010824" sldId="259"/>
            <ac:picMk id="5" creationId="{B8D76369-830F-1BC6-51E0-21CD2CC15B2F}"/>
          </ac:picMkLst>
        </pc:picChg>
        <pc:picChg chg="mod">
          <ac:chgData name="Bartone, Catharine" userId="S::catharine.bartone@vermont.gov::2f758c27-1863-4673-bcfd-c2089771e2ca" providerId="AD" clId="Web-{CAC1C286-524F-495C-A978-BE4608068308}" dt="2022-06-16T13:28:57.454" v="7" actId="1076"/>
          <ac:picMkLst>
            <pc:docMk/>
            <pc:sldMk cId="2189010824" sldId="259"/>
            <ac:picMk id="6" creationId="{F3AF332D-0466-D88F-A924-C1B199C86686}"/>
          </ac:picMkLst>
        </pc:picChg>
      </pc:sldChg>
    </pc:docChg>
  </pc:docChgLst>
  <pc:docChgLst>
    <pc:chgData name="Bartone, Catharine" userId="S::catharine.bartone@vermont.gov::2f758c27-1863-4673-bcfd-c2089771e2ca" providerId="AD" clId="Web-{C75BA2F3-1539-4111-BE8F-B48F80DD3402}"/>
    <pc:docChg chg="modSld">
      <pc:chgData name="Bartone, Catharine" userId="S::catharine.bartone@vermont.gov::2f758c27-1863-4673-bcfd-c2089771e2ca" providerId="AD" clId="Web-{C75BA2F3-1539-4111-BE8F-B48F80DD3402}" dt="2022-06-16T13:55:54.014" v="290" actId="20577"/>
      <pc:docMkLst>
        <pc:docMk/>
      </pc:docMkLst>
      <pc:sldChg chg="modSp">
        <pc:chgData name="Bartone, Catharine" userId="S::catharine.bartone@vermont.gov::2f758c27-1863-4673-bcfd-c2089771e2ca" providerId="AD" clId="Web-{C75BA2F3-1539-4111-BE8F-B48F80DD3402}" dt="2022-06-16T13:55:54.014" v="290" actId="20577"/>
        <pc:sldMkLst>
          <pc:docMk/>
          <pc:sldMk cId="230251086" sldId="257"/>
        </pc:sldMkLst>
        <pc:spChg chg="mod">
          <ac:chgData name="Bartone, Catharine" userId="S::catharine.bartone@vermont.gov::2f758c27-1863-4673-bcfd-c2089771e2ca" providerId="AD" clId="Web-{C75BA2F3-1539-4111-BE8F-B48F80DD3402}" dt="2022-06-16T13:55:54.014" v="290" actId="20577"/>
          <ac:spMkLst>
            <pc:docMk/>
            <pc:sldMk cId="230251086" sldId="257"/>
            <ac:spMk id="3" creationId="{A799523A-81DE-41B2-9A6A-B3680F2B755F}"/>
          </ac:spMkLst>
        </pc:spChg>
      </pc:sldChg>
    </pc:docChg>
  </pc:docChgLst>
  <pc:docChgLst>
    <pc:chgData name="Bartone, Catharine" userId="S::catharine.bartone@vermont.gov::2f758c27-1863-4673-bcfd-c2089771e2ca" providerId="AD" clId="Web-{8CC8B1D9-8DB1-4AE2-81C5-6ABC84E6571C}"/>
    <pc:docChg chg="addSld delSld modSld addMainMaster modMainMaster">
      <pc:chgData name="Bartone, Catharine" userId="S::catharine.bartone@vermont.gov::2f758c27-1863-4673-bcfd-c2089771e2ca" providerId="AD" clId="Web-{8CC8B1D9-8DB1-4AE2-81C5-6ABC84E6571C}" dt="2022-06-15T19:01:29.825" v="236" actId="20577"/>
      <pc:docMkLst>
        <pc:docMk/>
      </pc:docMkLst>
      <pc:sldChg chg="del">
        <pc:chgData name="Bartone, Catharine" userId="S::catharine.bartone@vermont.gov::2f758c27-1863-4673-bcfd-c2089771e2ca" providerId="AD" clId="Web-{8CC8B1D9-8DB1-4AE2-81C5-6ABC84E6571C}" dt="2022-06-15T18:52:42.396" v="1"/>
        <pc:sldMkLst>
          <pc:docMk/>
          <pc:sldMk cId="109857222" sldId="256"/>
        </pc:sldMkLst>
      </pc:sldChg>
      <pc:sldChg chg="modSp add">
        <pc:chgData name="Bartone, Catharine" userId="S::catharine.bartone@vermont.gov::2f758c27-1863-4673-bcfd-c2089771e2ca" providerId="AD" clId="Web-{8CC8B1D9-8DB1-4AE2-81C5-6ABC84E6571C}" dt="2022-06-15T19:01:29.825" v="236" actId="20577"/>
        <pc:sldMkLst>
          <pc:docMk/>
          <pc:sldMk cId="230251086" sldId="257"/>
        </pc:sldMkLst>
        <pc:spChg chg="mod">
          <ac:chgData name="Bartone, Catharine" userId="S::catharine.bartone@vermont.gov::2f758c27-1863-4673-bcfd-c2089771e2ca" providerId="AD" clId="Web-{8CC8B1D9-8DB1-4AE2-81C5-6ABC84E6571C}" dt="2022-06-15T18:56:40.430" v="65" actId="20577"/>
          <ac:spMkLst>
            <pc:docMk/>
            <pc:sldMk cId="230251086" sldId="257"/>
            <ac:spMk id="2" creationId="{88C10DF5-1E2D-4E11-9205-8CBF887697BD}"/>
          </ac:spMkLst>
        </pc:spChg>
        <pc:spChg chg="mod">
          <ac:chgData name="Bartone, Catharine" userId="S::catharine.bartone@vermont.gov::2f758c27-1863-4673-bcfd-c2089771e2ca" providerId="AD" clId="Web-{8CC8B1D9-8DB1-4AE2-81C5-6ABC84E6571C}" dt="2022-06-15T19:01:29.825" v="236" actId="20577"/>
          <ac:spMkLst>
            <pc:docMk/>
            <pc:sldMk cId="230251086" sldId="257"/>
            <ac:spMk id="3" creationId="{A799523A-81DE-41B2-9A6A-B3680F2B755F}"/>
          </ac:spMkLst>
        </pc:spChg>
      </pc:sldChg>
      <pc:sldMasterChg chg="add addSldLayout">
        <pc:chgData name="Bartone, Catharine" userId="S::catharine.bartone@vermont.gov::2f758c27-1863-4673-bcfd-c2089771e2ca" providerId="AD" clId="Web-{8CC8B1D9-8DB1-4AE2-81C5-6ABC84E6571C}" dt="2022-06-15T18:52:40.177" v="0"/>
        <pc:sldMasterMkLst>
          <pc:docMk/>
          <pc:sldMasterMk cId="0" sldId="2147483648"/>
        </pc:sldMasterMkLst>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49"/>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50"/>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51"/>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52"/>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53"/>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54"/>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55"/>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56"/>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57"/>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58"/>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59"/>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60"/>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61"/>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63"/>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66"/>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67"/>
          </pc:sldLayoutMkLst>
        </pc:sldLayoutChg>
        <pc:sldLayoutChg chg="add">
          <pc:chgData name="Bartone, Catharine" userId="S::catharine.bartone@vermont.gov::2f758c27-1863-4673-bcfd-c2089771e2ca" providerId="AD" clId="Web-{8CC8B1D9-8DB1-4AE2-81C5-6ABC84E6571C}" dt="2022-06-15T18:52:40.177" v="0"/>
          <pc:sldLayoutMkLst>
            <pc:docMk/>
            <pc:sldMasterMk cId="0" sldId="2147483648"/>
            <pc:sldLayoutMk cId="0" sldId="2147483668"/>
          </pc:sldLayoutMkLst>
        </pc:sldLayoutChg>
      </pc:sldMasterChg>
      <pc:sldMasterChg chg="replId modSldLayout">
        <pc:chgData name="Bartone, Catharine" userId="S::catharine.bartone@vermont.gov::2f758c27-1863-4673-bcfd-c2089771e2ca" providerId="AD" clId="Web-{8CC8B1D9-8DB1-4AE2-81C5-6ABC84E6571C}" dt="2022-06-15T18:52:40.177" v="0"/>
        <pc:sldMasterMkLst>
          <pc:docMk/>
          <pc:sldMasterMk cId="2460954070" sldId="2147483672"/>
        </pc:sldMasterMkLst>
        <pc:sldLayoutChg chg="replId">
          <pc:chgData name="Bartone, Catharine" userId="S::catharine.bartone@vermont.gov::2f758c27-1863-4673-bcfd-c2089771e2ca" providerId="AD" clId="Web-{8CC8B1D9-8DB1-4AE2-81C5-6ABC84E6571C}" dt="2022-06-15T18:52:40.177" v="0"/>
          <pc:sldLayoutMkLst>
            <pc:docMk/>
            <pc:sldMasterMk cId="2460954070" sldId="2147483672"/>
            <pc:sldLayoutMk cId="2385387890" sldId="2147483673"/>
          </pc:sldLayoutMkLst>
        </pc:sldLayoutChg>
        <pc:sldLayoutChg chg="replId">
          <pc:chgData name="Bartone, Catharine" userId="S::catharine.bartone@vermont.gov::2f758c27-1863-4673-bcfd-c2089771e2ca" providerId="AD" clId="Web-{8CC8B1D9-8DB1-4AE2-81C5-6ABC84E6571C}" dt="2022-06-15T18:52:40.177" v="0"/>
          <pc:sldLayoutMkLst>
            <pc:docMk/>
            <pc:sldMasterMk cId="2460954070" sldId="2147483672"/>
            <pc:sldLayoutMk cId="3210312558" sldId="2147483674"/>
          </pc:sldLayoutMkLst>
        </pc:sldLayoutChg>
        <pc:sldLayoutChg chg="replId">
          <pc:chgData name="Bartone, Catharine" userId="S::catharine.bartone@vermont.gov::2f758c27-1863-4673-bcfd-c2089771e2ca" providerId="AD" clId="Web-{8CC8B1D9-8DB1-4AE2-81C5-6ABC84E6571C}" dt="2022-06-15T18:52:40.177" v="0"/>
          <pc:sldLayoutMkLst>
            <pc:docMk/>
            <pc:sldMasterMk cId="2460954070" sldId="2147483672"/>
            <pc:sldLayoutMk cId="2591524520" sldId="2147483675"/>
          </pc:sldLayoutMkLst>
        </pc:sldLayoutChg>
        <pc:sldLayoutChg chg="replId">
          <pc:chgData name="Bartone, Catharine" userId="S::catharine.bartone@vermont.gov::2f758c27-1863-4673-bcfd-c2089771e2ca" providerId="AD" clId="Web-{8CC8B1D9-8DB1-4AE2-81C5-6ABC84E6571C}" dt="2022-06-15T18:52:40.177" v="0"/>
          <pc:sldLayoutMkLst>
            <pc:docMk/>
            <pc:sldMasterMk cId="2460954070" sldId="2147483672"/>
            <pc:sldLayoutMk cId="3146388984" sldId="2147483676"/>
          </pc:sldLayoutMkLst>
        </pc:sldLayoutChg>
        <pc:sldLayoutChg chg="replId">
          <pc:chgData name="Bartone, Catharine" userId="S::catharine.bartone@vermont.gov::2f758c27-1863-4673-bcfd-c2089771e2ca" providerId="AD" clId="Web-{8CC8B1D9-8DB1-4AE2-81C5-6ABC84E6571C}" dt="2022-06-15T18:52:40.177" v="0"/>
          <pc:sldLayoutMkLst>
            <pc:docMk/>
            <pc:sldMasterMk cId="2460954070" sldId="2147483672"/>
            <pc:sldLayoutMk cId="3171841454" sldId="2147483677"/>
          </pc:sldLayoutMkLst>
        </pc:sldLayoutChg>
      </pc:sldMasterChg>
    </pc:docChg>
  </pc:docChgLst>
  <pc:docChgLst>
    <pc:chgData name="Bartone, Catharine" userId="S::catharine.bartone@vermont.gov::2f758c27-1863-4673-bcfd-c2089771e2ca" providerId="AD" clId="Web-{56DAF926-A191-4AF7-8A2E-0D633072BD2B}"/>
    <pc:docChg chg="modSld">
      <pc:chgData name="Bartone, Catharine" userId="S::catharine.bartone@vermont.gov::2f758c27-1863-4673-bcfd-c2089771e2ca" providerId="AD" clId="Web-{56DAF926-A191-4AF7-8A2E-0D633072BD2B}" dt="2022-06-16T13:59:03.499" v="73" actId="20577"/>
      <pc:docMkLst>
        <pc:docMk/>
      </pc:docMkLst>
      <pc:sldChg chg="addSp delSp modSp">
        <pc:chgData name="Bartone, Catharine" userId="S::catharine.bartone@vermont.gov::2f758c27-1863-4673-bcfd-c2089771e2ca" providerId="AD" clId="Web-{56DAF926-A191-4AF7-8A2E-0D633072BD2B}" dt="2022-06-16T13:59:03.499" v="73" actId="20577"/>
        <pc:sldMkLst>
          <pc:docMk/>
          <pc:sldMk cId="230251086" sldId="257"/>
        </pc:sldMkLst>
        <pc:spChg chg="mod">
          <ac:chgData name="Bartone, Catharine" userId="S::catharine.bartone@vermont.gov::2f758c27-1863-4673-bcfd-c2089771e2ca" providerId="AD" clId="Web-{56DAF926-A191-4AF7-8A2E-0D633072BD2B}" dt="2022-06-16T13:59:03.499" v="73" actId="20577"/>
          <ac:spMkLst>
            <pc:docMk/>
            <pc:sldMk cId="230251086" sldId="257"/>
            <ac:spMk id="3" creationId="{A799523A-81DE-41B2-9A6A-B3680F2B755F}"/>
          </ac:spMkLst>
        </pc:spChg>
        <pc:picChg chg="add del">
          <ac:chgData name="Bartone, Catharine" userId="S::catharine.bartone@vermont.gov::2f758c27-1863-4673-bcfd-c2089771e2ca" providerId="AD" clId="Web-{56DAF926-A191-4AF7-8A2E-0D633072BD2B}" dt="2022-06-16T13:58:53.483" v="67"/>
          <ac:picMkLst>
            <pc:docMk/>
            <pc:sldMk cId="230251086" sldId="257"/>
            <ac:picMk id="5" creationId="{2301A218-4AB7-D542-FE71-BDFCFBEFB55C}"/>
          </ac:picMkLst>
        </pc:picChg>
      </pc:sldChg>
    </pc:docChg>
  </pc:docChgLst>
  <pc:docChgLst>
    <pc:chgData name="Bartone, Catharine" userId="S::catharine.bartone@vermont.gov::2f758c27-1863-4673-bcfd-c2089771e2ca" providerId="AD" clId="Web-{A9FBE447-E3EC-4AAD-97C7-476FE182BAF0}"/>
    <pc:docChg chg="addSld modSld">
      <pc:chgData name="Bartone, Catharine" userId="S::catharine.bartone@vermont.gov::2f758c27-1863-4673-bcfd-c2089771e2ca" providerId="AD" clId="Web-{A9FBE447-E3EC-4AAD-97C7-476FE182BAF0}" dt="2022-06-16T13:27:28.496" v="103"/>
      <pc:docMkLst>
        <pc:docMk/>
      </pc:docMkLst>
      <pc:sldChg chg="modSp">
        <pc:chgData name="Bartone, Catharine" userId="S::catharine.bartone@vermont.gov::2f758c27-1863-4673-bcfd-c2089771e2ca" providerId="AD" clId="Web-{A9FBE447-E3EC-4AAD-97C7-476FE182BAF0}" dt="2022-06-16T13:24:25.120" v="69" actId="20577"/>
        <pc:sldMkLst>
          <pc:docMk/>
          <pc:sldMk cId="230251086" sldId="257"/>
        </pc:sldMkLst>
        <pc:spChg chg="mod">
          <ac:chgData name="Bartone, Catharine" userId="S::catharine.bartone@vermont.gov::2f758c27-1863-4673-bcfd-c2089771e2ca" providerId="AD" clId="Web-{A9FBE447-E3EC-4AAD-97C7-476FE182BAF0}" dt="2022-06-16T13:24:25.120" v="69" actId="20577"/>
          <ac:spMkLst>
            <pc:docMk/>
            <pc:sldMk cId="230251086" sldId="257"/>
            <ac:spMk id="3" creationId="{A799523A-81DE-41B2-9A6A-B3680F2B755F}"/>
          </ac:spMkLst>
        </pc:spChg>
      </pc:sldChg>
      <pc:sldChg chg="modSp new">
        <pc:chgData name="Bartone, Catharine" userId="S::catharine.bartone@vermont.gov::2f758c27-1863-4673-bcfd-c2089771e2ca" providerId="AD" clId="Web-{A9FBE447-E3EC-4AAD-97C7-476FE182BAF0}" dt="2022-06-16T13:24:39.199" v="74" actId="20577"/>
        <pc:sldMkLst>
          <pc:docMk/>
          <pc:sldMk cId="2672560487" sldId="258"/>
        </pc:sldMkLst>
        <pc:spChg chg="mod">
          <ac:chgData name="Bartone, Catharine" userId="S::catharine.bartone@vermont.gov::2f758c27-1863-4673-bcfd-c2089771e2ca" providerId="AD" clId="Web-{A9FBE447-E3EC-4AAD-97C7-476FE182BAF0}" dt="2022-06-16T13:24:39.199" v="74" actId="20577"/>
          <ac:spMkLst>
            <pc:docMk/>
            <pc:sldMk cId="2672560487" sldId="258"/>
            <ac:spMk id="2" creationId="{9EB2FEFB-E343-9E41-7CFB-4128A2B8D8C9}"/>
          </ac:spMkLst>
        </pc:spChg>
        <pc:spChg chg="mod">
          <ac:chgData name="Bartone, Catharine" userId="S::catharine.bartone@vermont.gov::2f758c27-1863-4673-bcfd-c2089771e2ca" providerId="AD" clId="Web-{A9FBE447-E3EC-4AAD-97C7-476FE182BAF0}" dt="2022-06-16T13:21:18.573" v="58" actId="20577"/>
          <ac:spMkLst>
            <pc:docMk/>
            <pc:sldMk cId="2672560487" sldId="258"/>
            <ac:spMk id="3" creationId="{B555EEDE-15C1-096B-4230-4894D5D7672D}"/>
          </ac:spMkLst>
        </pc:spChg>
      </pc:sldChg>
      <pc:sldChg chg="addSp delSp modSp new mod setBg">
        <pc:chgData name="Bartone, Catharine" userId="S::catharine.bartone@vermont.gov::2f758c27-1863-4673-bcfd-c2089771e2ca" providerId="AD" clId="Web-{A9FBE447-E3EC-4AAD-97C7-476FE182BAF0}" dt="2022-06-16T13:27:28.496" v="103"/>
        <pc:sldMkLst>
          <pc:docMk/>
          <pc:sldMk cId="2189010824" sldId="259"/>
        </pc:sldMkLst>
        <pc:spChg chg="mod">
          <ac:chgData name="Bartone, Catharine" userId="S::catharine.bartone@vermont.gov::2f758c27-1863-4673-bcfd-c2089771e2ca" providerId="AD" clId="Web-{A9FBE447-E3EC-4AAD-97C7-476FE182BAF0}" dt="2022-06-16T13:26:41.355" v="94"/>
          <ac:spMkLst>
            <pc:docMk/>
            <pc:sldMk cId="2189010824" sldId="259"/>
            <ac:spMk id="2" creationId="{4D67CC78-7896-24CD-06C3-0715EDC2B900}"/>
          </ac:spMkLst>
        </pc:spChg>
        <pc:spChg chg="mod">
          <ac:chgData name="Bartone, Catharine" userId="S::catharine.bartone@vermont.gov::2f758c27-1863-4673-bcfd-c2089771e2ca" providerId="AD" clId="Web-{A9FBE447-E3EC-4AAD-97C7-476FE182BAF0}" dt="2022-06-16T13:26:56.933" v="99" actId="14100"/>
          <ac:spMkLst>
            <pc:docMk/>
            <pc:sldMk cId="2189010824" sldId="259"/>
            <ac:spMk id="3" creationId="{1B1315BC-3096-18DE-2D57-96ED63B7014E}"/>
          </ac:spMkLst>
        </pc:spChg>
        <pc:spChg chg="add del">
          <ac:chgData name="Bartone, Catharine" userId="S::catharine.bartone@vermont.gov::2f758c27-1863-4673-bcfd-c2089771e2ca" providerId="AD" clId="Web-{A9FBE447-E3EC-4AAD-97C7-476FE182BAF0}" dt="2022-06-16T13:26:41.355" v="94"/>
          <ac:spMkLst>
            <pc:docMk/>
            <pc:sldMk cId="2189010824" sldId="259"/>
            <ac:spMk id="7" creationId="{446F2B05-D14A-46C1-B94D-81BAFA34CA8C}"/>
          </ac:spMkLst>
        </pc:spChg>
        <pc:spChg chg="add del">
          <ac:chgData name="Bartone, Catharine" userId="S::catharine.bartone@vermont.gov::2f758c27-1863-4673-bcfd-c2089771e2ca" providerId="AD" clId="Web-{A9FBE447-E3EC-4AAD-97C7-476FE182BAF0}" dt="2022-06-16T13:25:26.715" v="88"/>
          <ac:spMkLst>
            <pc:docMk/>
            <pc:sldMk cId="2189010824" sldId="259"/>
            <ac:spMk id="9" creationId="{6E3254AE-C4CD-426D-A6E8-7FA13B0F889C}"/>
          </ac:spMkLst>
        </pc:spChg>
        <pc:spChg chg="add del">
          <ac:chgData name="Bartone, Catharine" userId="S::catharine.bartone@vermont.gov::2f758c27-1863-4673-bcfd-c2089771e2ca" providerId="AD" clId="Web-{A9FBE447-E3EC-4AAD-97C7-476FE182BAF0}" dt="2022-06-16T13:26:32.340" v="92"/>
          <ac:spMkLst>
            <pc:docMk/>
            <pc:sldMk cId="2189010824" sldId="259"/>
            <ac:spMk id="10" creationId="{6D58954F-C5AC-4BE0-811D-8DFE18E3506B}"/>
          </ac:spMkLst>
        </pc:spChg>
        <pc:spChg chg="add del">
          <ac:chgData name="Bartone, Catharine" userId="S::catharine.bartone@vermont.gov::2f758c27-1863-4673-bcfd-c2089771e2ca" providerId="AD" clId="Web-{A9FBE447-E3EC-4AAD-97C7-476FE182BAF0}" dt="2022-06-16T13:26:32.340" v="92"/>
          <ac:spMkLst>
            <pc:docMk/>
            <pc:sldMk cId="2189010824" sldId="259"/>
            <ac:spMk id="12" creationId="{C359E835-CE77-4DCC-8EC3-1924094D3B5B}"/>
          </ac:spMkLst>
        </pc:spChg>
        <pc:picChg chg="add del mod ord">
          <ac:chgData name="Bartone, Catharine" userId="S::catharine.bartone@vermont.gov::2f758c27-1863-4673-bcfd-c2089771e2ca" providerId="AD" clId="Web-{A9FBE447-E3EC-4AAD-97C7-476FE182BAF0}" dt="2022-06-16T13:25:27.886" v="89"/>
          <ac:picMkLst>
            <pc:docMk/>
            <pc:sldMk cId="2189010824" sldId="259"/>
            <ac:picMk id="4" creationId="{5A3EF3D4-7928-7FDA-DEED-5C05167DE805}"/>
          </ac:picMkLst>
        </pc:picChg>
        <pc:picChg chg="add del mod ord">
          <ac:chgData name="Bartone, Catharine" userId="S::catharine.bartone@vermont.gov::2f758c27-1863-4673-bcfd-c2089771e2ca" providerId="AD" clId="Web-{A9FBE447-E3EC-4AAD-97C7-476FE182BAF0}" dt="2022-06-16T13:27:17.918" v="102"/>
          <ac:picMkLst>
            <pc:docMk/>
            <pc:sldMk cId="2189010824" sldId="259"/>
            <ac:picMk id="5" creationId="{6D706D54-9948-E0BB-D085-4CB7A13EE497}"/>
          </ac:picMkLst>
        </pc:picChg>
        <pc:picChg chg="add mod">
          <ac:chgData name="Bartone, Catharine" userId="S::catharine.bartone@vermont.gov::2f758c27-1863-4673-bcfd-c2089771e2ca" providerId="AD" clId="Web-{A9FBE447-E3EC-4AAD-97C7-476FE182BAF0}" dt="2022-06-16T13:27:28.496" v="103"/>
          <ac:picMkLst>
            <pc:docMk/>
            <pc:sldMk cId="2189010824" sldId="259"/>
            <ac:picMk id="6" creationId="{F3AF332D-0466-D88F-A924-C1B199C86686}"/>
          </ac:picMkLst>
        </pc:picChg>
        <pc:picChg chg="add del">
          <ac:chgData name="Bartone, Catharine" userId="S::catharine.bartone@vermont.gov::2f758c27-1863-4673-bcfd-c2089771e2ca" providerId="AD" clId="Web-{A9FBE447-E3EC-4AAD-97C7-476FE182BAF0}" dt="2022-06-16T13:26:41.355" v="94"/>
          <ac:picMkLst>
            <pc:docMk/>
            <pc:sldMk cId="2189010824" sldId="259"/>
            <ac:picMk id="8" creationId="{DC21F734-A85A-4FEA-8CB8-6C72B8195C37}"/>
          </ac:picMkLst>
        </pc:picChg>
        <pc:picChg chg="add del">
          <ac:chgData name="Bartone, Catharine" userId="S::catharine.bartone@vermont.gov::2f758c27-1863-4673-bcfd-c2089771e2ca" providerId="AD" clId="Web-{A9FBE447-E3EC-4AAD-97C7-476FE182BAF0}" dt="2022-06-16T13:25:26.715" v="88"/>
          <ac:picMkLst>
            <pc:docMk/>
            <pc:sldMk cId="2189010824" sldId="259"/>
            <ac:picMk id="11" creationId="{F5C53434-A0C7-4A81-8EB0-D460DAD9BB65}"/>
          </ac:picMkLst>
        </pc:picChg>
        <pc:picChg chg="add del">
          <ac:chgData name="Bartone, Catharine" userId="S::catharine.bartone@vermont.gov::2f758c27-1863-4673-bcfd-c2089771e2ca" providerId="AD" clId="Web-{A9FBE447-E3EC-4AAD-97C7-476FE182BAF0}" dt="2022-06-16T13:26:32.340" v="92"/>
          <ac:picMkLst>
            <pc:docMk/>
            <pc:sldMk cId="2189010824" sldId="259"/>
            <ac:picMk id="14" creationId="{B03B59B5-123A-4DC5-87BD-6D3E22FA6504}"/>
          </ac:picMkLst>
        </pc:picChg>
      </pc:sldChg>
    </pc:docChg>
  </pc:docChgLst>
  <pc:docChgLst>
    <pc:chgData name="Bartone, Catharine" userId="S::catharine.bartone@vermont.gov::2f758c27-1863-4673-bcfd-c2089771e2ca" providerId="AD" clId="Web-{22E2C833-230C-4133-A60E-C06919241853}"/>
    <pc:docChg chg="modSld">
      <pc:chgData name="Bartone, Catharine" userId="S::catharine.bartone@vermont.gov::2f758c27-1863-4673-bcfd-c2089771e2ca" providerId="AD" clId="Web-{22E2C833-230C-4133-A60E-C06919241853}" dt="2022-06-15T19:04:15.808" v="37" actId="20577"/>
      <pc:docMkLst>
        <pc:docMk/>
      </pc:docMkLst>
      <pc:sldChg chg="modSp">
        <pc:chgData name="Bartone, Catharine" userId="S::catharine.bartone@vermont.gov::2f758c27-1863-4673-bcfd-c2089771e2ca" providerId="AD" clId="Web-{22E2C833-230C-4133-A60E-C06919241853}" dt="2022-06-15T19:04:15.808" v="37" actId="20577"/>
        <pc:sldMkLst>
          <pc:docMk/>
          <pc:sldMk cId="230251086" sldId="257"/>
        </pc:sldMkLst>
        <pc:spChg chg="mod">
          <ac:chgData name="Bartone, Catharine" userId="S::catharine.bartone@vermont.gov::2f758c27-1863-4673-bcfd-c2089771e2ca" providerId="AD" clId="Web-{22E2C833-230C-4133-A60E-C06919241853}" dt="2022-06-15T19:04:15.808" v="37" actId="20577"/>
          <ac:spMkLst>
            <pc:docMk/>
            <pc:sldMk cId="230251086" sldId="257"/>
            <ac:spMk id="3" creationId="{A799523A-81DE-41B2-9A6A-B3680F2B755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ctrTitle"/>
          </p:nvPr>
        </p:nvSpPr>
        <p:spPr>
          <a:xfrm>
            <a:off x="1751012" y="1300785"/>
            <a:ext cx="8689976" cy="2509213"/>
          </a:xfrm>
          <a:noFill/>
        </p:spPr>
        <p:txBody>
          <a:bodyPr anchor="b">
            <a:normAutofit/>
          </a:bodyPr>
          <a:lstStyle>
            <a:lvl1pPr algn="ctr">
              <a:defRPr sz="4800">
                <a:latin typeface="Palatino Linotype" panose="02040502050505030304" pitchFamily="18" charset="0"/>
              </a:defRPr>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rgbClr val="206C4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5" name="Footer Placeholder 4"/>
          <p:cNvSpPr>
            <a:spLocks noGrp="1"/>
          </p:cNvSpPr>
          <p:nvPr>
            <p:ph type="ftr" sz="quarter" idx="11"/>
          </p:nvPr>
        </p:nvSpPr>
        <p:spPr>
          <a:xfrm>
            <a:off x="104775" y="100993"/>
            <a:ext cx="110775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atin typeface="Franklin Gothic Medium" panose="020B0603020102020204" pitchFamily="34" charset="0"/>
              </a:defRPr>
            </a:lvl1pPr>
          </a:lstStyle>
          <a:p>
            <a:fld id="{6D22F896-40B5-4ADD-8801-0D06FADFA0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0" y="94586"/>
            <a:ext cx="11182350" cy="848389"/>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4" name="Footer Placeholder 3"/>
          <p:cNvSpPr>
            <a:spLocks noGrp="1"/>
          </p:cNvSpPr>
          <p:nvPr>
            <p:ph type="ftr" sz="quarter" idx="11"/>
          </p:nvPr>
        </p:nvSpPr>
        <p:spPr>
          <a:xfrm>
            <a:off x="104775" y="100993"/>
            <a:ext cx="11077575"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4" name="Footer Placeholder 3"/>
          <p:cNvSpPr>
            <a:spLocks noGrp="1"/>
          </p:cNvSpPr>
          <p:nvPr>
            <p:ph type="ftr" sz="quarter" idx="11"/>
          </p:nvPr>
        </p:nvSpPr>
        <p:spPr>
          <a:xfrm>
            <a:off x="104775" y="100993"/>
            <a:ext cx="11077575"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5" name="Footer Placeholder 4"/>
          <p:cNvSpPr>
            <a:spLocks noGrp="1"/>
          </p:cNvSpPr>
          <p:nvPr>
            <p:ph type="ftr" sz="quarter" idx="11"/>
          </p:nvPr>
        </p:nvSpPr>
        <p:spPr>
          <a:xfrm>
            <a:off x="104775" y="100993"/>
            <a:ext cx="110775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5" name="Footer Placeholder 4"/>
          <p:cNvSpPr>
            <a:spLocks noGrp="1"/>
          </p:cNvSpPr>
          <p:nvPr>
            <p:ph type="ftr" sz="quarter" idx="11"/>
          </p:nvPr>
        </p:nvSpPr>
        <p:spPr>
          <a:xfrm>
            <a:off x="104775" y="100993"/>
            <a:ext cx="110775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5482AB">
            <a:alpha val="70000"/>
          </a:srgbClr>
        </a:solidFill>
        <a:effectLst/>
      </p:bgPr>
    </p:bg>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100992"/>
            <a:ext cx="11230288" cy="829283"/>
          </a:xfrm>
        </p:spPr>
        <p:txBody>
          <a:bodyPr/>
          <a:lstStyle/>
          <a:p>
            <a:r>
              <a:rPr lang="en-US"/>
              <a:t>Click to edit Master title style</a:t>
            </a:r>
          </a:p>
        </p:txBody>
      </p:sp>
      <p:sp>
        <p:nvSpPr>
          <p:cNvPr id="12" name="Content Placeholder 2"/>
          <p:cNvSpPr>
            <a:spLocks noGrp="1"/>
          </p:cNvSpPr>
          <p:nvPr>
            <p:ph sz="quarter" idx="13"/>
          </p:nvPr>
        </p:nvSpPr>
        <p:spPr>
          <a:xfrm>
            <a:off x="913774" y="1790700"/>
            <a:ext cx="10363826" cy="4000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6" name="Slide Number Placeholder 5"/>
          <p:cNvSpPr>
            <a:spLocks noGrp="1"/>
          </p:cNvSpPr>
          <p:nvPr>
            <p:ph type="sldNum" sz="quarter" idx="12"/>
          </p:nvPr>
        </p:nvSpPr>
        <p:spPr>
          <a:xfrm>
            <a:off x="11278226" y="100992"/>
            <a:ext cx="764215" cy="829283"/>
          </a:xfrm>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rgbClr val="206C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5" name="Footer Placeholder 4"/>
          <p:cNvSpPr>
            <a:spLocks noGrp="1"/>
          </p:cNvSpPr>
          <p:nvPr>
            <p:ph type="ftr" sz="quarter" idx="11"/>
          </p:nvPr>
        </p:nvSpPr>
        <p:spPr>
          <a:xfrm>
            <a:off x="104775" y="100993"/>
            <a:ext cx="110775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0" y="100992"/>
            <a:ext cx="11182350" cy="841983"/>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0" y="100992"/>
            <a:ext cx="11182350" cy="841983"/>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8" name="Footer Placeholder 7"/>
          <p:cNvSpPr>
            <a:spLocks noGrp="1"/>
          </p:cNvSpPr>
          <p:nvPr>
            <p:ph type="ftr" sz="quarter" idx="11"/>
          </p:nvPr>
        </p:nvSpPr>
        <p:spPr>
          <a:xfrm>
            <a:off x="104775" y="100993"/>
            <a:ext cx="11077575"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4" name="Footer Placeholder 3"/>
          <p:cNvSpPr>
            <a:spLocks noGrp="1"/>
          </p:cNvSpPr>
          <p:nvPr>
            <p:ph type="ftr" sz="quarter" idx="11"/>
          </p:nvPr>
        </p:nvSpPr>
        <p:spPr>
          <a:xfrm>
            <a:off x="104775" y="100993"/>
            <a:ext cx="11077575"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3" name="Footer Placeholder 2"/>
          <p:cNvSpPr>
            <a:spLocks noGrp="1"/>
          </p:cNvSpPr>
          <p:nvPr>
            <p:ph type="ftr" sz="quarter" idx="11"/>
          </p:nvPr>
        </p:nvSpPr>
        <p:spPr>
          <a:xfrm>
            <a:off x="104775" y="100993"/>
            <a:ext cx="11077575"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48A87A34-81AB-432B-8DAE-1953F412C126}" type="datetimeFigureOut">
              <a:rPr lang="en-US" dirty="0"/>
              <a:t>6/16/2022</a:t>
            </a:fld>
            <a:endParaRPr lang="en-US"/>
          </a:p>
        </p:txBody>
      </p:sp>
      <p:sp>
        <p:nvSpPr>
          <p:cNvPr id="6" name="Footer Placeholder 5"/>
          <p:cNvSpPr>
            <a:spLocks noGrp="1"/>
          </p:cNvSpPr>
          <p:nvPr>
            <p:ph type="ftr" sz="quarter" idx="11"/>
          </p:nvPr>
        </p:nvSpPr>
        <p:spPr>
          <a:xfrm>
            <a:off x="104775" y="100993"/>
            <a:ext cx="110775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482AB">
            <a:alpha val="7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00992"/>
            <a:ext cx="11182350" cy="841983"/>
          </a:xfrm>
          <a:prstGeom prst="rect">
            <a:avLst/>
          </a:prstGeom>
          <a:solidFill>
            <a:srgbClr val="263F6A"/>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8950" y="1386018"/>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78226" y="100992"/>
            <a:ext cx="764215" cy="841983"/>
          </a:xfrm>
          <a:prstGeom prst="rect">
            <a:avLst/>
          </a:prstGeom>
          <a:solidFill>
            <a:srgbClr val="3095B4"/>
          </a:solidFill>
        </p:spPr>
        <p:txBody>
          <a:bodyPr vert="horz" lIns="91440" tIns="45720" rIns="91440" bIns="45720" rtlCol="0" anchor="ctr"/>
          <a:lstStyle>
            <a:lvl1pPr algn="r">
              <a:defRPr sz="2400">
                <a:solidFill>
                  <a:schemeClr val="tx1"/>
                </a:solidFill>
                <a:latin typeface="Franklin Gothic Book" panose="020B0503020102020204" pitchFamily="34" charset="0"/>
              </a:defRPr>
            </a:lvl1pPr>
          </a:lstStyle>
          <a:p>
            <a:fld id="{6D22F896-40B5-4ADD-8801-0D06FADFA0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bg1"/>
          </a:solidFill>
          <a:effectLst/>
          <a:latin typeface="Franklin Gothic Medium" panose="020B0603020102020204" pitchFamily="34" charset="0"/>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Franklin Gothic Medium" panose="020B0603020102020204" pitchFamily="34"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Franklin Gothic Medium" panose="020B0603020102020204" pitchFamily="34"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Franklin Gothic Medium" panose="020B0603020102020204" pitchFamily="34"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Franklin Gothic Medium" panose="020B0603020102020204" pitchFamily="34"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Franklin Gothic Medium" panose="020B0603020102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sf.org/knowledge-library/nsf-ansi-can-60-certification-faqs" TargetMode="External"/><Relationship Id="rId2" Type="http://schemas.openxmlformats.org/officeDocument/2006/relationships/hyperlink" Target="https://www.nsf.org/newsroom_pdf/ws_hypochlorite_specifications.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info.nsf.org/Certified/PwsChemicals/Listings.asp?CompanyName=&amp;TradeName=&amp;ChemicalName=Sodium+Hypochlorite&amp;ProductFunction=&amp;PlantState=&amp;PlantCountry=&amp;PlantReg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0DF5-1E2D-4E11-9205-8CBF887697BD}"/>
              </a:ext>
            </a:extLst>
          </p:cNvPr>
          <p:cNvSpPr>
            <a:spLocks noGrp="1"/>
          </p:cNvSpPr>
          <p:nvPr>
            <p:ph type="title"/>
          </p:nvPr>
        </p:nvSpPr>
        <p:spPr/>
        <p:txBody>
          <a:bodyPr/>
          <a:lstStyle/>
          <a:p>
            <a:r>
              <a:rPr lang="en-US">
                <a:latin typeface="Franklin Gothic Medium"/>
              </a:rPr>
              <a:t>Disinfection chemicals (NSF/ANSI 60)</a:t>
            </a:r>
            <a:endParaRPr lang="en-US"/>
          </a:p>
        </p:txBody>
      </p:sp>
      <p:sp>
        <p:nvSpPr>
          <p:cNvPr id="3" name="Content Placeholder 2">
            <a:extLst>
              <a:ext uri="{FF2B5EF4-FFF2-40B4-BE49-F238E27FC236}">
                <a16:creationId xmlns:a16="http://schemas.microsoft.com/office/drawing/2014/main" id="{A799523A-81DE-41B2-9A6A-B3680F2B755F}"/>
              </a:ext>
            </a:extLst>
          </p:cNvPr>
          <p:cNvSpPr>
            <a:spLocks noGrp="1"/>
          </p:cNvSpPr>
          <p:nvPr>
            <p:ph sz="quarter" idx="13"/>
          </p:nvPr>
        </p:nvSpPr>
        <p:spPr>
          <a:xfrm>
            <a:off x="441665" y="1169505"/>
            <a:ext cx="8654137" cy="4341830"/>
          </a:xfrm>
        </p:spPr>
        <p:txBody>
          <a:bodyPr vert="horz" lIns="91440" tIns="45720" rIns="91440" bIns="45720" rtlCol="0" anchor="t">
            <a:noAutofit/>
          </a:bodyPr>
          <a:lstStyle/>
          <a:p>
            <a:pPr>
              <a:buClr>
                <a:srgbClr val="000000"/>
              </a:buClr>
            </a:pPr>
            <a:r>
              <a:rPr lang="en-US" sz="1400" b="1">
                <a:latin typeface="Franklin Gothic Medium"/>
              </a:rPr>
              <a:t>Water Supply Rule (WSR) Appendix A Part 8.5.7 Disinfection</a:t>
            </a:r>
            <a:endParaRPr lang="en-US" sz="1400"/>
          </a:p>
          <a:p>
            <a:pPr lvl="1">
              <a:buClr>
                <a:srgbClr val="000000"/>
              </a:buClr>
            </a:pPr>
            <a:r>
              <a:rPr lang="en-US" sz="1400">
                <a:latin typeface="Franklin Gothic Medium"/>
              </a:rPr>
              <a:t>All new, cleaned or repaired water mains shall be disinfected in accordance with AWWA Standard C651, latest published version.</a:t>
            </a:r>
            <a:endParaRPr lang="en-US" sz="1400" b="1">
              <a:latin typeface="Franklin Gothic Medium"/>
            </a:endParaRPr>
          </a:p>
          <a:p>
            <a:pPr>
              <a:buClr>
                <a:srgbClr val="000000"/>
              </a:buClr>
            </a:pPr>
            <a:r>
              <a:rPr lang="en-US" sz="1400" b="1">
                <a:latin typeface="Franklin Gothic Medium"/>
              </a:rPr>
              <a:t>AWWA C651 Disinfecting Water Mains</a:t>
            </a:r>
            <a:endParaRPr lang="en-US" sz="1400"/>
          </a:p>
          <a:p>
            <a:pPr lvl="1">
              <a:buClr>
                <a:srgbClr val="000000"/>
              </a:buClr>
            </a:pPr>
            <a:r>
              <a:rPr lang="en-US" sz="1400" b="1">
                <a:latin typeface="Franklin Gothic Medium"/>
              </a:rPr>
              <a:t>Chlorine</a:t>
            </a:r>
          </a:p>
          <a:p>
            <a:pPr lvl="1">
              <a:buClr>
                <a:srgbClr val="000000"/>
              </a:buClr>
            </a:pPr>
            <a:r>
              <a:rPr lang="en-US" sz="1400" b="1">
                <a:latin typeface="Franklin Gothic Medium"/>
              </a:rPr>
              <a:t>Calcium Hypochlorite Tablet Method</a:t>
            </a:r>
            <a:endParaRPr lang="en-US" sz="1400">
              <a:latin typeface="Franklin Gothic Medium"/>
            </a:endParaRPr>
          </a:p>
          <a:p>
            <a:pPr lvl="2">
              <a:buClr>
                <a:srgbClr val="000000"/>
              </a:buClr>
            </a:pPr>
            <a:r>
              <a:rPr lang="en-US" sz="1400" b="1">
                <a:latin typeface="Franklin Gothic Medium"/>
              </a:rPr>
              <a:t>The tablet method in AWWA Standard C651 is not acceptable as per the WSR.</a:t>
            </a:r>
            <a:endParaRPr lang="en-US" sz="1400">
              <a:latin typeface="Franklin Gothic Medium"/>
            </a:endParaRPr>
          </a:p>
          <a:p>
            <a:pPr lvl="1">
              <a:buClr>
                <a:srgbClr val="000000"/>
              </a:buClr>
            </a:pPr>
            <a:r>
              <a:rPr lang="en-US" sz="1400" b="1">
                <a:latin typeface="Franklin Gothic Medium"/>
              </a:rPr>
              <a:t>Sodium Hypochlorite (unscented, without optical brightening agents)</a:t>
            </a:r>
          </a:p>
          <a:p>
            <a:pPr lvl="1">
              <a:buClr>
                <a:srgbClr val="000000"/>
              </a:buClr>
            </a:pPr>
            <a:r>
              <a:rPr lang="en-US" sz="1400">
                <a:latin typeface="Franklin Gothic Medium"/>
                <a:hlinkClick r:id="rId2"/>
              </a:rPr>
              <a:t>Specifications for Hypochlorite Water Treatment Chemicals</a:t>
            </a:r>
            <a:endParaRPr lang="en-US" sz="1400" b="1">
              <a:latin typeface="Franklin Gothic Medium"/>
            </a:endParaRPr>
          </a:p>
          <a:p>
            <a:pPr>
              <a:buClr>
                <a:srgbClr val="000000"/>
              </a:buClr>
            </a:pPr>
            <a:r>
              <a:rPr lang="en-US" sz="1400" b="1">
                <a:latin typeface="Franklin Gothic Medium"/>
              </a:rPr>
              <a:t>ANSI/NSF 60 Certification</a:t>
            </a:r>
          </a:p>
          <a:p>
            <a:pPr lvl="1">
              <a:buClr>
                <a:srgbClr val="000000"/>
              </a:buClr>
            </a:pPr>
            <a:r>
              <a:rPr lang="en-US" sz="1400" b="1">
                <a:latin typeface="Franklin Gothic Medium"/>
              </a:rPr>
              <a:t>NSF/ANSI 60 defines "certified product: a single product or trade designation that appears in the public listings of a Standard 60 certification agency"</a:t>
            </a:r>
            <a:endParaRPr lang="en-US" sz="1400" b="1"/>
          </a:p>
          <a:p>
            <a:pPr lvl="2">
              <a:buClr>
                <a:srgbClr val="000000"/>
              </a:buClr>
            </a:pPr>
            <a:r>
              <a:rPr lang="en-US" sz="1400">
                <a:latin typeface="Franklin Gothic Medium"/>
              </a:rPr>
              <a:t>Sodium hypochlorite is particularly sensitive to repackaging as two contaminants of concern increase in concentration with decomposition. The concentrations of chlorate and perchlorate can be expected to be higher in a repackaged sample than in a sample obtained from the original manufacturer because of the additional time added.</a:t>
            </a:r>
            <a:endParaRPr lang="en-US" sz="1400" b="1">
              <a:latin typeface="Franklin Gothic Medium"/>
            </a:endParaRPr>
          </a:p>
          <a:p>
            <a:pPr lvl="2">
              <a:buClr>
                <a:srgbClr val="000000"/>
              </a:buClr>
            </a:pPr>
            <a:r>
              <a:rPr lang="en-US" sz="1400">
                <a:latin typeface="Franklin Gothic Medium"/>
                <a:hlinkClick r:id="rId3"/>
              </a:rPr>
              <a:t>FAQs on NSF/ANSI/CAN 60 Certification</a:t>
            </a:r>
            <a:endParaRPr lang="en-US" sz="1400">
              <a:latin typeface="Franklin Gothic Medium"/>
            </a:endParaRPr>
          </a:p>
          <a:p>
            <a:pPr lvl="2">
              <a:buClr>
                <a:srgbClr val="000000"/>
              </a:buClr>
            </a:pPr>
            <a:r>
              <a:rPr lang="en-US" sz="1400">
                <a:latin typeface="Franklin Gothic Medium"/>
                <a:hlinkClick r:id="rId4"/>
              </a:rPr>
              <a:t>NSF/ANSI/CAN 60 Drinking Water Treatment Chemicals - Health Effects</a:t>
            </a:r>
            <a:endParaRPr lang="en-US" sz="1400">
              <a:latin typeface="Franklin Gothic Medium"/>
            </a:endParaRPr>
          </a:p>
          <a:p>
            <a:pPr>
              <a:buClr>
                <a:srgbClr val="000000"/>
              </a:buClr>
            </a:pPr>
            <a:endParaRPr lang="en-US" sz="1500" b="1"/>
          </a:p>
        </p:txBody>
      </p:sp>
      <p:pic>
        <p:nvPicPr>
          <p:cNvPr id="4" name="Picture 4">
            <a:extLst>
              <a:ext uri="{FF2B5EF4-FFF2-40B4-BE49-F238E27FC236}">
                <a16:creationId xmlns:a16="http://schemas.microsoft.com/office/drawing/2014/main" id="{FEE793FD-73B4-127E-1A47-114F81890E07}"/>
              </a:ext>
            </a:extLst>
          </p:cNvPr>
          <p:cNvPicPr>
            <a:picLocks noChangeAspect="1"/>
          </p:cNvPicPr>
          <p:nvPr/>
        </p:nvPicPr>
        <p:blipFill>
          <a:blip r:embed="rId5"/>
          <a:stretch>
            <a:fillRect/>
          </a:stretch>
        </p:blipFill>
        <p:spPr>
          <a:xfrm>
            <a:off x="9677400" y="1233033"/>
            <a:ext cx="1830806" cy="2466881"/>
          </a:xfrm>
          <a:prstGeom prst="rect">
            <a:avLst/>
          </a:prstGeom>
        </p:spPr>
      </p:pic>
      <p:pic>
        <p:nvPicPr>
          <p:cNvPr id="5" name="Picture 5">
            <a:extLst>
              <a:ext uri="{FF2B5EF4-FFF2-40B4-BE49-F238E27FC236}">
                <a16:creationId xmlns:a16="http://schemas.microsoft.com/office/drawing/2014/main" id="{2301A218-4AB7-D542-FE71-BDFCFBEFB55C}"/>
              </a:ext>
            </a:extLst>
          </p:cNvPr>
          <p:cNvPicPr>
            <a:picLocks noChangeAspect="1"/>
          </p:cNvPicPr>
          <p:nvPr/>
        </p:nvPicPr>
        <p:blipFill>
          <a:blip r:embed="rId6"/>
          <a:stretch>
            <a:fillRect/>
          </a:stretch>
        </p:blipFill>
        <p:spPr>
          <a:xfrm>
            <a:off x="9216190" y="3847838"/>
            <a:ext cx="2743200" cy="2049905"/>
          </a:xfrm>
          <a:prstGeom prst="rect">
            <a:avLst/>
          </a:prstGeom>
        </p:spPr>
      </p:pic>
    </p:spTree>
    <p:extLst>
      <p:ext uri="{BB962C8B-B14F-4D97-AF65-F5344CB8AC3E}">
        <p14:creationId xmlns:p14="http://schemas.microsoft.com/office/powerpoint/2010/main" val="23025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FEFB-E343-9E41-7CFB-4128A2B8D8C9}"/>
              </a:ext>
            </a:extLst>
          </p:cNvPr>
          <p:cNvSpPr>
            <a:spLocks noGrp="1"/>
          </p:cNvSpPr>
          <p:nvPr>
            <p:ph type="title"/>
          </p:nvPr>
        </p:nvSpPr>
        <p:spPr/>
        <p:txBody>
          <a:bodyPr/>
          <a:lstStyle/>
          <a:p>
            <a:r>
              <a:rPr lang="en-US">
                <a:latin typeface="Franklin Gothic Medium"/>
              </a:rPr>
              <a:t>NSF 60 Q&amp;A</a:t>
            </a:r>
            <a:endParaRPr lang="en-US"/>
          </a:p>
        </p:txBody>
      </p:sp>
      <p:sp>
        <p:nvSpPr>
          <p:cNvPr id="3" name="Content Placeholder 2">
            <a:extLst>
              <a:ext uri="{FF2B5EF4-FFF2-40B4-BE49-F238E27FC236}">
                <a16:creationId xmlns:a16="http://schemas.microsoft.com/office/drawing/2014/main" id="{B555EEDE-15C1-096B-4230-4894D5D7672D}"/>
              </a:ext>
            </a:extLst>
          </p:cNvPr>
          <p:cNvSpPr>
            <a:spLocks noGrp="1"/>
          </p:cNvSpPr>
          <p:nvPr>
            <p:ph sz="quarter" idx="13"/>
          </p:nvPr>
        </p:nvSpPr>
        <p:spPr>
          <a:xfrm>
            <a:off x="262064" y="1299411"/>
            <a:ext cx="8879930" cy="4040603"/>
          </a:xfrm>
        </p:spPr>
        <p:txBody>
          <a:bodyPr vert="horz" lIns="91440" tIns="45720" rIns="91440" bIns="45720" rtlCol="0" anchor="t">
            <a:normAutofit fontScale="85000" lnSpcReduction="20000"/>
          </a:bodyPr>
          <a:lstStyle/>
          <a:p>
            <a:r>
              <a:rPr lang="en-US" b="1">
                <a:latin typeface="Franklin Gothic Medium"/>
              </a:rPr>
              <a:t>Q: What should I look for to verify that a received chemical is certified to NSF/ANSI/CAN 60?</a:t>
            </a:r>
            <a:endParaRPr lang="en-US">
              <a:latin typeface="Franklin Gothic Medium"/>
            </a:endParaRPr>
          </a:p>
          <a:p>
            <a:pPr>
              <a:buClr>
                <a:srgbClr val="000000"/>
              </a:buClr>
            </a:pPr>
            <a:r>
              <a:rPr lang="en-US">
                <a:latin typeface="Franklin Gothic Medium"/>
              </a:rPr>
              <a:t>A: The company name, product name and facility designation (city and state/province/country or unique facility identification number) should be shown on the product label or accompanying documentation for bulk shipments. In addition, the NSF mark and the product’s maximum use level (MUL) are required to be on the product label or other accompanying documentation provided with the delivered product.</a:t>
            </a:r>
          </a:p>
          <a:p>
            <a:pPr>
              <a:buClr>
                <a:srgbClr val="000000"/>
              </a:buClr>
            </a:pPr>
            <a:r>
              <a:rPr lang="en-US">
                <a:latin typeface="Franklin Gothic Medium"/>
              </a:rPr>
              <a:t>End users should check to ensure that the received chemicals arrive in properly sealed containers (including railcars, tank trucks, totes and drums) that are sourced directly from a company and facility that appears in the NSF/ANSI/CAN 60 listings.</a:t>
            </a:r>
          </a:p>
          <a:p>
            <a:pPr>
              <a:buClr>
                <a:srgbClr val="000000"/>
              </a:buClr>
            </a:pPr>
            <a:r>
              <a:rPr lang="en-US">
                <a:latin typeface="Franklin Gothic Medium"/>
              </a:rPr>
              <a:t>The company name, product name, maximum use level, facility designation and NSF mark should match the information shown in the official NSF certification listings for the respective company and product.</a:t>
            </a:r>
          </a:p>
          <a:p>
            <a:pPr>
              <a:buClr>
                <a:srgbClr val="000000"/>
              </a:buClr>
            </a:pPr>
            <a:endParaRPr lang="en-US"/>
          </a:p>
        </p:txBody>
      </p:sp>
      <p:pic>
        <p:nvPicPr>
          <p:cNvPr id="4" name="Picture 4">
            <a:extLst>
              <a:ext uri="{FF2B5EF4-FFF2-40B4-BE49-F238E27FC236}">
                <a16:creationId xmlns:a16="http://schemas.microsoft.com/office/drawing/2014/main" id="{735A1375-3ADB-CB42-9FF9-29C97189C021}"/>
              </a:ext>
            </a:extLst>
          </p:cNvPr>
          <p:cNvPicPr>
            <a:picLocks noChangeAspect="1"/>
          </p:cNvPicPr>
          <p:nvPr/>
        </p:nvPicPr>
        <p:blipFill>
          <a:blip r:embed="rId2"/>
          <a:stretch>
            <a:fillRect/>
          </a:stretch>
        </p:blipFill>
        <p:spPr>
          <a:xfrm>
            <a:off x="9276348" y="1042712"/>
            <a:ext cx="2743200" cy="2065468"/>
          </a:xfrm>
          <a:prstGeom prst="rect">
            <a:avLst/>
          </a:prstGeom>
        </p:spPr>
      </p:pic>
      <p:pic>
        <p:nvPicPr>
          <p:cNvPr id="5" name="Picture 5">
            <a:extLst>
              <a:ext uri="{FF2B5EF4-FFF2-40B4-BE49-F238E27FC236}">
                <a16:creationId xmlns:a16="http://schemas.microsoft.com/office/drawing/2014/main" id="{D2AC9EDB-256D-12EF-9D40-D05606703F06}"/>
              </a:ext>
            </a:extLst>
          </p:cNvPr>
          <p:cNvPicPr>
            <a:picLocks noChangeAspect="1"/>
          </p:cNvPicPr>
          <p:nvPr/>
        </p:nvPicPr>
        <p:blipFill>
          <a:blip r:embed="rId3"/>
          <a:stretch>
            <a:fillRect/>
          </a:stretch>
        </p:blipFill>
        <p:spPr>
          <a:xfrm>
            <a:off x="9276348" y="3177251"/>
            <a:ext cx="2743200" cy="1826971"/>
          </a:xfrm>
          <a:prstGeom prst="rect">
            <a:avLst/>
          </a:prstGeom>
        </p:spPr>
      </p:pic>
      <p:pic>
        <p:nvPicPr>
          <p:cNvPr id="6" name="Picture 6">
            <a:extLst>
              <a:ext uri="{FF2B5EF4-FFF2-40B4-BE49-F238E27FC236}">
                <a16:creationId xmlns:a16="http://schemas.microsoft.com/office/drawing/2014/main" id="{F3BC7E4A-725D-ECA4-AA2A-982131EE2B0F}"/>
              </a:ext>
            </a:extLst>
          </p:cNvPr>
          <p:cNvPicPr>
            <a:picLocks noChangeAspect="1"/>
          </p:cNvPicPr>
          <p:nvPr/>
        </p:nvPicPr>
        <p:blipFill>
          <a:blip r:embed="rId4"/>
          <a:stretch>
            <a:fillRect/>
          </a:stretch>
        </p:blipFill>
        <p:spPr>
          <a:xfrm>
            <a:off x="653716" y="5390148"/>
            <a:ext cx="2743200" cy="1371600"/>
          </a:xfrm>
          <a:prstGeom prst="rect">
            <a:avLst/>
          </a:prstGeom>
        </p:spPr>
      </p:pic>
      <p:pic>
        <p:nvPicPr>
          <p:cNvPr id="7" name="Picture 7">
            <a:extLst>
              <a:ext uri="{FF2B5EF4-FFF2-40B4-BE49-F238E27FC236}">
                <a16:creationId xmlns:a16="http://schemas.microsoft.com/office/drawing/2014/main" id="{71587E7F-BC37-3C6D-FEAD-62784C6AAC43}"/>
              </a:ext>
            </a:extLst>
          </p:cNvPr>
          <p:cNvPicPr>
            <a:picLocks noChangeAspect="1"/>
          </p:cNvPicPr>
          <p:nvPr/>
        </p:nvPicPr>
        <p:blipFill>
          <a:blip r:embed="rId5"/>
          <a:stretch>
            <a:fillRect/>
          </a:stretch>
        </p:blipFill>
        <p:spPr>
          <a:xfrm>
            <a:off x="6017043" y="4904122"/>
            <a:ext cx="2143125" cy="2143125"/>
          </a:xfrm>
          <a:prstGeom prst="rect">
            <a:avLst/>
          </a:prstGeom>
        </p:spPr>
      </p:pic>
      <p:pic>
        <p:nvPicPr>
          <p:cNvPr id="8" name="Picture 8">
            <a:extLst>
              <a:ext uri="{FF2B5EF4-FFF2-40B4-BE49-F238E27FC236}">
                <a16:creationId xmlns:a16="http://schemas.microsoft.com/office/drawing/2014/main" id="{6BC3EF8C-6046-D560-3EB9-D9B72FFE4F9F}"/>
              </a:ext>
            </a:extLst>
          </p:cNvPr>
          <p:cNvPicPr>
            <a:picLocks noChangeAspect="1"/>
          </p:cNvPicPr>
          <p:nvPr/>
        </p:nvPicPr>
        <p:blipFill>
          <a:blip r:embed="rId6"/>
          <a:stretch>
            <a:fillRect/>
          </a:stretch>
        </p:blipFill>
        <p:spPr>
          <a:xfrm>
            <a:off x="4129840" y="4902115"/>
            <a:ext cx="1385637" cy="1816268"/>
          </a:xfrm>
          <a:prstGeom prst="rect">
            <a:avLst/>
          </a:prstGeom>
        </p:spPr>
      </p:pic>
      <p:pic>
        <p:nvPicPr>
          <p:cNvPr id="9" name="Picture 9">
            <a:extLst>
              <a:ext uri="{FF2B5EF4-FFF2-40B4-BE49-F238E27FC236}">
                <a16:creationId xmlns:a16="http://schemas.microsoft.com/office/drawing/2014/main" id="{761201C8-B8ED-D4FF-2C1B-E5152DC05C18}"/>
              </a:ext>
            </a:extLst>
          </p:cNvPr>
          <p:cNvPicPr>
            <a:picLocks noChangeAspect="1"/>
          </p:cNvPicPr>
          <p:nvPr/>
        </p:nvPicPr>
        <p:blipFill>
          <a:blip r:embed="rId7"/>
          <a:stretch>
            <a:fillRect/>
          </a:stretch>
        </p:blipFill>
        <p:spPr>
          <a:xfrm>
            <a:off x="9276347" y="5031205"/>
            <a:ext cx="2743200" cy="1828800"/>
          </a:xfrm>
          <a:prstGeom prst="rect">
            <a:avLst/>
          </a:prstGeom>
        </p:spPr>
      </p:pic>
    </p:spTree>
    <p:extLst>
      <p:ext uri="{BB962C8B-B14F-4D97-AF65-F5344CB8AC3E}">
        <p14:creationId xmlns:p14="http://schemas.microsoft.com/office/powerpoint/2010/main" val="267256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CC78-7896-24CD-06C3-0715EDC2B900}"/>
              </a:ext>
            </a:extLst>
          </p:cNvPr>
          <p:cNvSpPr>
            <a:spLocks noGrp="1"/>
          </p:cNvSpPr>
          <p:nvPr>
            <p:ph type="title"/>
          </p:nvPr>
        </p:nvSpPr>
        <p:spPr/>
        <p:txBody>
          <a:bodyPr/>
          <a:lstStyle/>
          <a:p>
            <a:r>
              <a:rPr lang="en-US">
                <a:latin typeface="Franklin Gothic Medium"/>
              </a:rPr>
              <a:t>NSF 60 Q&amp;A</a:t>
            </a:r>
            <a:endParaRPr lang="en-US"/>
          </a:p>
        </p:txBody>
      </p:sp>
      <p:sp>
        <p:nvSpPr>
          <p:cNvPr id="3" name="Content Placeholder 2">
            <a:extLst>
              <a:ext uri="{FF2B5EF4-FFF2-40B4-BE49-F238E27FC236}">
                <a16:creationId xmlns:a16="http://schemas.microsoft.com/office/drawing/2014/main" id="{1B1315BC-3096-18DE-2D57-96ED63B7014E}"/>
              </a:ext>
            </a:extLst>
          </p:cNvPr>
          <p:cNvSpPr>
            <a:spLocks noGrp="1"/>
          </p:cNvSpPr>
          <p:nvPr>
            <p:ph sz="quarter" idx="13"/>
          </p:nvPr>
        </p:nvSpPr>
        <p:spPr>
          <a:xfrm>
            <a:off x="39480" y="960522"/>
            <a:ext cx="5232356" cy="5799220"/>
          </a:xfrm>
        </p:spPr>
        <p:txBody>
          <a:bodyPr vert="horz" lIns="91440" tIns="45720" rIns="91440" bIns="45720" rtlCol="0" anchor="t">
            <a:normAutofit fontScale="70000" lnSpcReduction="20000"/>
          </a:bodyPr>
          <a:lstStyle/>
          <a:p>
            <a:r>
              <a:rPr lang="en-US" b="1"/>
              <a:t>Q: What are NSF’s certification policies for treatment chemicals that are repackaged or otherwise transferred between containers off-site from the original NSF/ANSI/CAN 60 certified facility?</a:t>
            </a:r>
            <a:endParaRPr lang="en-US"/>
          </a:p>
          <a:p>
            <a:pPr>
              <a:buClr>
                <a:srgbClr val="000000"/>
              </a:buClr>
            </a:pPr>
            <a:r>
              <a:rPr lang="en-US">
                <a:latin typeface="Franklin Gothic Medium"/>
              </a:rPr>
              <a:t>A: For a treatment chemical to be considered NSF certified upon arrival, the delivered product must have been inspected and evaluated at all points in the supply chain prior to reaching the water utility/end user site. Therefore, the NSF/ANSI/CAN 60 certification of a certified chemical ends (is voided) when it is repackaged, diluted, transferred between containers, blended, reacted or otherwise handled subsequent to shipment from the certified manufacturer’s location. A distributor of chemicals (originating from NSF/ANSI/CAN 60-certified source products) may apply for and obtain a separate NSF/ANSI/CAN 60 certification through NSF.</a:t>
            </a:r>
          </a:p>
          <a:p>
            <a:pPr>
              <a:buClr>
                <a:srgbClr val="000000"/>
              </a:buClr>
            </a:pPr>
            <a:r>
              <a:rPr lang="en-US">
                <a:latin typeface="Franklin Gothic Medium"/>
              </a:rPr>
              <a:t>The chemical distribution location will receive site audits by NSF as well as testing of at least one representative product sample to the requirements of NSF/ANSI/CAN 60. The site audits and product testing are conducted prior to certification and on an annual basis after certification is granted. These monitoring activities are conducted to ensure that chemical products are protected from contamination during transport and delivery to the water utility/end user site.</a:t>
            </a:r>
          </a:p>
          <a:p>
            <a:pPr>
              <a:buClr>
                <a:srgbClr val="000000"/>
              </a:buClr>
            </a:pPr>
            <a:endParaRPr lang="en-US"/>
          </a:p>
        </p:txBody>
      </p:sp>
      <p:pic>
        <p:nvPicPr>
          <p:cNvPr id="6" name="Picture 12">
            <a:extLst>
              <a:ext uri="{FF2B5EF4-FFF2-40B4-BE49-F238E27FC236}">
                <a16:creationId xmlns:a16="http://schemas.microsoft.com/office/drawing/2014/main" id="{F3AF332D-0466-D88F-A924-C1B199C86686}"/>
              </a:ext>
            </a:extLst>
          </p:cNvPr>
          <p:cNvPicPr>
            <a:picLocks noChangeAspect="1"/>
          </p:cNvPicPr>
          <p:nvPr/>
        </p:nvPicPr>
        <p:blipFill>
          <a:blip r:embed="rId2"/>
          <a:stretch>
            <a:fillRect/>
          </a:stretch>
        </p:blipFill>
        <p:spPr>
          <a:xfrm>
            <a:off x="5325980" y="1285875"/>
            <a:ext cx="6825915" cy="3845092"/>
          </a:xfrm>
          <a:prstGeom prst="rect">
            <a:avLst/>
          </a:prstGeom>
        </p:spPr>
      </p:pic>
      <p:pic>
        <p:nvPicPr>
          <p:cNvPr id="4" name="Picture 4">
            <a:extLst>
              <a:ext uri="{FF2B5EF4-FFF2-40B4-BE49-F238E27FC236}">
                <a16:creationId xmlns:a16="http://schemas.microsoft.com/office/drawing/2014/main" id="{F9B043BF-5CAD-0F72-C334-FCF35DA79170}"/>
              </a:ext>
            </a:extLst>
          </p:cNvPr>
          <p:cNvPicPr>
            <a:picLocks noChangeAspect="1"/>
          </p:cNvPicPr>
          <p:nvPr/>
        </p:nvPicPr>
        <p:blipFill>
          <a:blip r:embed="rId3"/>
          <a:stretch>
            <a:fillRect/>
          </a:stretch>
        </p:blipFill>
        <p:spPr>
          <a:xfrm>
            <a:off x="9452810" y="5027194"/>
            <a:ext cx="2743200" cy="1828800"/>
          </a:xfrm>
          <a:prstGeom prst="rect">
            <a:avLst/>
          </a:prstGeom>
        </p:spPr>
      </p:pic>
      <p:pic>
        <p:nvPicPr>
          <p:cNvPr id="5" name="Picture 6">
            <a:extLst>
              <a:ext uri="{FF2B5EF4-FFF2-40B4-BE49-F238E27FC236}">
                <a16:creationId xmlns:a16="http://schemas.microsoft.com/office/drawing/2014/main" id="{B8D76369-830F-1BC6-51E0-21CD2CC15B2F}"/>
              </a:ext>
            </a:extLst>
          </p:cNvPr>
          <p:cNvPicPr>
            <a:picLocks noChangeAspect="1"/>
          </p:cNvPicPr>
          <p:nvPr/>
        </p:nvPicPr>
        <p:blipFill>
          <a:blip r:embed="rId4"/>
          <a:stretch>
            <a:fillRect/>
          </a:stretch>
        </p:blipFill>
        <p:spPr>
          <a:xfrm>
            <a:off x="6621630" y="5028699"/>
            <a:ext cx="2638425" cy="1733550"/>
          </a:xfrm>
          <a:prstGeom prst="rect">
            <a:avLst/>
          </a:prstGeom>
        </p:spPr>
      </p:pic>
    </p:spTree>
    <p:extLst>
      <p:ext uri="{BB962C8B-B14F-4D97-AF65-F5344CB8AC3E}">
        <p14:creationId xmlns:p14="http://schemas.microsoft.com/office/powerpoint/2010/main" val="218901082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4BB6B3CCE6E42A267BE28B67C788D" ma:contentTypeVersion="14" ma:contentTypeDescription="Create a new document." ma:contentTypeScope="" ma:versionID="ce4b27f8a902a0ff74af172249b99dc6">
  <xsd:schema xmlns:xsd="http://www.w3.org/2001/XMLSchema" xmlns:xs="http://www.w3.org/2001/XMLSchema" xmlns:p="http://schemas.microsoft.com/office/2006/metadata/properties" xmlns:ns1="http://schemas.microsoft.com/sharepoint/v3" xmlns:ns2="e7bb1b26-b7f1-4e40-8435-41ea40208d44" xmlns:ns3="310fa492-1764-446a-b476-c3767c0efa3d" targetNamespace="http://schemas.microsoft.com/office/2006/metadata/properties" ma:root="true" ma:fieldsID="b16df35a4071511e88a7e824d3c28de6" ns1:_="" ns2:_="" ns3:_="">
    <xsd:import namespace="http://schemas.microsoft.com/sharepoint/v3"/>
    <xsd:import namespace="e7bb1b26-b7f1-4e40-8435-41ea40208d44"/>
    <xsd:import namespace="310fa492-1764-446a-b476-c3767c0efa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bb1b26-b7f1-4e40-8435-41ea40208d4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fa492-1764-446a-b476-c3767c0efa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8AC57-B682-4938-B7CB-1B5643DABA74}">
  <ds:schemaRefs>
    <ds:schemaRef ds:uri="310fa492-1764-446a-b476-c3767c0efa3d"/>
    <ds:schemaRef ds:uri="e7bb1b26-b7f1-4e40-8435-41ea40208d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75C1D1-0AF7-43F9-950C-A1F244CD585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DE319EF5-4B42-497A-A491-D96003A0E0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Droplet</vt:lpstr>
      <vt:lpstr>Disinfection chemicals (NSF/ANSI 60)</vt:lpstr>
      <vt:lpstr>NSF 60 Q&amp;A</vt:lpstr>
      <vt:lpstr>NSF 60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2022-06-15T18:52:36Z</dcterms:created>
  <dcterms:modified xsi:type="dcterms:W3CDTF">2022-06-16T13:59:20Z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0x010100DB74BB6B3CCE6E42A267BE28B67C788D</vt:lpwstr>
  </property>
</Properties>
</file>